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19" r:id="rId4"/>
  </p:sldMasterIdLst>
  <p:notesMasterIdLst>
    <p:notesMasterId r:id="rId7"/>
  </p:notesMasterIdLst>
  <p:handoutMasterIdLst>
    <p:handoutMasterId r:id="rId8"/>
  </p:handoutMasterIdLst>
  <p:sldIdLst>
    <p:sldId id="264" r:id="rId5"/>
    <p:sldId id="266" r:id="rId6"/>
  </p:sldIdLst>
  <p:sldSz cx="12192000" cy="6858000"/>
  <p:notesSz cx="6858000" cy="9144000"/>
  <p:defaultTextStyle>
    <a:defPPr rtl="0"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e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40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6F0F5933-A412-4FD6-B3C9-31F1A96EEA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0E9C6F6-304C-421E-8C1F-DADEFB6261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AA5C4A9-DE4A-4FD4-A757-A6F29E23DD26}" type="datetime1">
              <a:rPr lang="it-IT" smtClean="0"/>
              <a:t>02/09/2022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E95D969-E08B-4FA8-A1CF-E8C2EEED053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2AA7953-DF70-4849-BDBD-77BCF7BD45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BA3737-EEC6-4B63-A321-387A2EB17E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1395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43890-E4F0-42C2-AE96-81474D23A248}" type="datetime1">
              <a:rPr lang="it-IT" smtClean="0"/>
              <a:pPr/>
              <a:t>02/09/2022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E28B0B-6B30-4B0C-BA39-97500FFFDCE6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700564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AE28B0B-6B30-4B0C-BA39-97500FFFDCE6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0757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rtlCol="0" anchor="b">
            <a:noAutofit/>
          </a:bodyPr>
          <a:lstStyle>
            <a:lvl1pPr algn="l">
              <a:defRPr sz="6000"/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 rtlCol="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150D37-9916-4F94-8F4E-1839E0EA7907}" type="datetime1">
              <a:rPr lang="it-IT" noProof="0" smtClean="0"/>
              <a:t>02/09/2022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15" name="Connettore diritto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8076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C511F8-DF24-424F-A89C-BC5A28525F74}" type="datetime1">
              <a:rPr lang="it-IT" noProof="0" smtClean="0"/>
              <a:t>02/09/2022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26" name="Connettore diritto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35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1444672" y="798973"/>
            <a:ext cx="7828830" cy="4659889"/>
          </a:xfrm>
        </p:spPr>
        <p:txBody>
          <a:bodyPr vert="eaVert"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90FB961-6B4D-4A50-9BF1-576DC9455DB9}" type="datetime1">
              <a:rPr lang="it-IT" noProof="0" smtClean="0"/>
              <a:t>02/09/2022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15" name="Connettore diritto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4129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 rtlCol="0" anchor="t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A203D9-57C5-42B9-B536-9F0C025CCF4D}" type="datetime1">
              <a:rPr lang="it-IT" noProof="0" smtClean="0"/>
              <a:t>02/09/2022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33" name="Connettore diritto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016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rtlCol="0" anchor="b">
            <a:normAutofit/>
          </a:bodyPr>
          <a:lstStyle>
            <a:lvl1pPr algn="l">
              <a:defRPr sz="36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 rtlCol="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55A47A-64CC-4535-9536-F7F0150A449F}" type="datetime1">
              <a:rPr lang="it-IT" noProof="0" smtClean="0"/>
              <a:t>02/09/2022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15" name="Connettore diritto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828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1447331" y="2010878"/>
            <a:ext cx="4645152" cy="3448595"/>
          </a:xfrm>
        </p:spPr>
        <p:txBody>
          <a:bodyPr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6413771" y="2017343"/>
            <a:ext cx="4645152" cy="3441520"/>
          </a:xfrm>
        </p:spPr>
        <p:txBody>
          <a:bodyPr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321153-B0DF-4EA7-921A-B7BDFA229F8F}" type="datetime1">
              <a:rPr lang="it-IT" noProof="0" smtClean="0"/>
              <a:t>02/09/2022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35" name="Connettore diritto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65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1447191" y="2019549"/>
            <a:ext cx="4645152" cy="801943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1447191" y="2824269"/>
            <a:ext cx="4645152" cy="2644457"/>
          </a:xfrm>
        </p:spPr>
        <p:txBody>
          <a:bodyPr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6412362" y="2023003"/>
            <a:ext cx="4645152" cy="802237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6412362" y="2821491"/>
            <a:ext cx="4645152" cy="2637371"/>
          </a:xfrm>
        </p:spPr>
        <p:txBody>
          <a:bodyPr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D3B2D1-5F80-4C55-B76F-781273A61B22}" type="datetime1">
              <a:rPr lang="it-IT" noProof="0" smtClean="0"/>
              <a:t>02/09/2022</a:t>
            </a:fld>
            <a:endParaRPr lang="it-IT" noProof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29" name="Connettore diritto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11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9A8C3A-E68B-47D8-9A31-F36B4896C13C}" type="datetime1">
              <a:rPr lang="it-IT" noProof="0" smtClean="0"/>
              <a:t>02/09/2022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25" name="Connettore diritto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220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9C151F-524D-4561-94D1-AB7ACC9558C6}" type="datetime1">
              <a:rPr lang="it-IT" noProof="0" smtClean="0"/>
              <a:t>02/09/2022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6148054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rtlCol="0" anchor="b">
            <a:normAutofit/>
          </a:bodyPr>
          <a:lstStyle>
            <a:lvl1pPr algn="l">
              <a:defRPr sz="24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5043714" y="798974"/>
            <a:ext cx="6012470" cy="4658826"/>
          </a:xfrm>
        </p:spPr>
        <p:txBody>
          <a:bodyPr rtlCol="0" anchor="ctr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E162E9-01B4-404D-AB08-0314F7A71266}" type="datetime1">
              <a:rPr lang="it-IT" noProof="0" smtClean="0"/>
              <a:t>02/09/2022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17" name="Connettore diritto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6795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o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ttangolo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ttangolo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450329" y="3145992"/>
            <a:ext cx="5524404" cy="2003742"/>
          </a:xfrm>
        </p:spPr>
        <p:txBody>
          <a:bodyPr rtlCol="0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CF1E735F-C3D2-4123-ADBE-5CDA2417E1AD}" type="datetime1">
              <a:rPr lang="it-IT" noProof="0" smtClean="0"/>
              <a:t>02/09/2022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31" name="Connettore diritto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61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45AEDC0-0EF2-474D-B171-19240C714B65}" type="datetime1">
              <a:rPr lang="it-IT" noProof="0" smtClean="0"/>
              <a:t>02/09/2022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63686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20" r:id="rId1"/>
    <p:sldLayoutId id="2147484621" r:id="rId2"/>
    <p:sldLayoutId id="2147484622" r:id="rId3"/>
    <p:sldLayoutId id="2147484623" r:id="rId4"/>
    <p:sldLayoutId id="2147484624" r:id="rId5"/>
    <p:sldLayoutId id="2147484625" r:id="rId6"/>
    <p:sldLayoutId id="2147484626" r:id="rId7"/>
    <p:sldLayoutId id="2147484627" r:id="rId8"/>
    <p:sldLayoutId id="2147484628" r:id="rId9"/>
    <p:sldLayoutId id="2147484629" r:id="rId10"/>
    <p:sldLayoutId id="214748463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nettore 2 62">
            <a:extLst>
              <a:ext uri="{FF2B5EF4-FFF2-40B4-BE49-F238E27FC236}">
                <a16:creationId xmlns:a16="http://schemas.microsoft.com/office/drawing/2014/main" id="{AFC36021-F3B0-4A4F-9752-8D990F913346}"/>
              </a:ext>
            </a:extLst>
          </p:cNvPr>
          <p:cNvCxnSpPr>
            <a:cxnSpLocks/>
          </p:cNvCxnSpPr>
          <p:nvPr/>
        </p:nvCxnSpPr>
        <p:spPr>
          <a:xfrm flipH="1">
            <a:off x="2064915" y="1506021"/>
            <a:ext cx="2434730" cy="25997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: Gomito 79">
            <a:extLst>
              <a:ext uri="{FF2B5EF4-FFF2-40B4-BE49-F238E27FC236}">
                <a16:creationId xmlns:a16="http://schemas.microsoft.com/office/drawing/2014/main" id="{AEA4BCA9-98B3-4C7A-A2EE-CBC9FB98B9AE}"/>
              </a:ext>
            </a:extLst>
          </p:cNvPr>
          <p:cNvCxnSpPr>
            <a:cxnSpLocks/>
          </p:cNvCxnSpPr>
          <p:nvPr/>
        </p:nvCxnSpPr>
        <p:spPr>
          <a:xfrm rot="5400000" flipH="1">
            <a:off x="10420208" y="5949727"/>
            <a:ext cx="1527" cy="191811"/>
          </a:xfrm>
          <a:prstGeom prst="bentConnector4">
            <a:avLst>
              <a:gd name="adj1" fmla="val -44134381"/>
              <a:gd name="adj2" fmla="val 219179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47" name="Rettangolo 46">
            <a:extLst>
              <a:ext uri="{FF2B5EF4-FFF2-40B4-BE49-F238E27FC236}">
                <a16:creationId xmlns:a16="http://schemas.microsoft.com/office/drawing/2014/main" id="{7E4F2E5D-BA78-4694-B114-6F948DCBAE15}"/>
              </a:ext>
            </a:extLst>
          </p:cNvPr>
          <p:cNvSpPr/>
          <p:nvPr/>
        </p:nvSpPr>
        <p:spPr>
          <a:xfrm>
            <a:off x="10234640" y="5802535"/>
            <a:ext cx="1817265" cy="10580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44000" tIns="5080" rIns="5080" bIns="5080" numCol="1" spcCol="1270" rtlCol="0" anchor="ctr" anchorCtr="0">
            <a:noAutofit/>
          </a:bodyPr>
          <a:lstStyle/>
          <a:p>
            <a:pPr defTabSz="355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1000" b="1" dirty="0">
              <a:solidFill>
                <a:schemeClr val="tx1"/>
              </a:solidFill>
            </a:endParaRPr>
          </a:p>
          <a:p>
            <a:pPr defTabSz="355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000" b="1" dirty="0">
                <a:solidFill>
                  <a:schemeClr val="tx1"/>
                </a:solidFill>
              </a:rPr>
              <a:t> </a:t>
            </a:r>
            <a:r>
              <a:rPr lang="it-IT" b="1" dirty="0" err="1">
                <a:solidFill>
                  <a:schemeClr val="tx1"/>
                </a:solidFill>
              </a:rPr>
              <a:t>Cursaro</a:t>
            </a:r>
            <a:r>
              <a:rPr lang="it-IT" b="1" dirty="0">
                <a:solidFill>
                  <a:schemeClr val="tx1"/>
                </a:solidFill>
              </a:rPr>
              <a:t> Elia  </a:t>
            </a:r>
            <a:r>
              <a:rPr lang="it-IT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Antibullismo-Ed Civica</a:t>
            </a:r>
            <a:endParaRPr lang="it-IT" b="1" dirty="0">
              <a:solidFill>
                <a:srgbClr val="FF0000"/>
              </a:solidFill>
            </a:endParaRPr>
          </a:p>
        </p:txBody>
      </p:sp>
      <p:cxnSp>
        <p:nvCxnSpPr>
          <p:cNvPr id="71" name="Connettore: Gomito 79">
            <a:extLst>
              <a:ext uri="{FF2B5EF4-FFF2-40B4-BE49-F238E27FC236}">
                <a16:creationId xmlns:a16="http://schemas.microsoft.com/office/drawing/2014/main" id="{F69B7ED5-70FE-471B-9AB1-7999F4347703}"/>
              </a:ext>
            </a:extLst>
          </p:cNvPr>
          <p:cNvCxnSpPr>
            <a:cxnSpLocks/>
          </p:cNvCxnSpPr>
          <p:nvPr/>
        </p:nvCxnSpPr>
        <p:spPr>
          <a:xfrm rot="5400000" flipH="1">
            <a:off x="10434221" y="4724194"/>
            <a:ext cx="1527" cy="191811"/>
          </a:xfrm>
          <a:prstGeom prst="bentConnector4">
            <a:avLst>
              <a:gd name="adj1" fmla="val -44134381"/>
              <a:gd name="adj2" fmla="val 219179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70" name="Connettore: Gomito 79">
            <a:extLst>
              <a:ext uri="{FF2B5EF4-FFF2-40B4-BE49-F238E27FC236}">
                <a16:creationId xmlns:a16="http://schemas.microsoft.com/office/drawing/2014/main" id="{ABD51529-490A-4AC5-8D0E-AB3117F559DD}"/>
              </a:ext>
            </a:extLst>
          </p:cNvPr>
          <p:cNvCxnSpPr>
            <a:cxnSpLocks/>
          </p:cNvCxnSpPr>
          <p:nvPr/>
        </p:nvCxnSpPr>
        <p:spPr>
          <a:xfrm rot="5400000" flipH="1">
            <a:off x="10516114" y="3348124"/>
            <a:ext cx="1527" cy="191811"/>
          </a:xfrm>
          <a:prstGeom prst="bentConnector4">
            <a:avLst>
              <a:gd name="adj1" fmla="val -44134381"/>
              <a:gd name="adj2" fmla="val 219179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08241C58-38D4-4EE0-A54F-F061106352CD}"/>
              </a:ext>
            </a:extLst>
          </p:cNvPr>
          <p:cNvCxnSpPr>
            <a:cxnSpLocks/>
          </p:cNvCxnSpPr>
          <p:nvPr/>
        </p:nvCxnSpPr>
        <p:spPr>
          <a:xfrm flipH="1">
            <a:off x="6474139" y="2099567"/>
            <a:ext cx="16455" cy="40123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2 64">
            <a:extLst>
              <a:ext uri="{FF2B5EF4-FFF2-40B4-BE49-F238E27FC236}">
                <a16:creationId xmlns:a16="http://schemas.microsoft.com/office/drawing/2014/main" id="{2FBA361C-6BAA-4227-A50A-C30FE9885ADD}"/>
              </a:ext>
            </a:extLst>
          </p:cNvPr>
          <p:cNvCxnSpPr>
            <a:cxnSpLocks/>
          </p:cNvCxnSpPr>
          <p:nvPr/>
        </p:nvCxnSpPr>
        <p:spPr>
          <a:xfrm flipH="1">
            <a:off x="4728885" y="1766812"/>
            <a:ext cx="16455" cy="40123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: Gomito 79">
            <a:extLst>
              <a:ext uri="{FF2B5EF4-FFF2-40B4-BE49-F238E27FC236}">
                <a16:creationId xmlns:a16="http://schemas.microsoft.com/office/drawing/2014/main" id="{5C0D5335-D33D-4CB7-83F7-A543701EE26A}"/>
              </a:ext>
            </a:extLst>
          </p:cNvPr>
          <p:cNvCxnSpPr>
            <a:cxnSpLocks/>
          </p:cNvCxnSpPr>
          <p:nvPr/>
        </p:nvCxnSpPr>
        <p:spPr>
          <a:xfrm rot="5400000" flipH="1">
            <a:off x="8075645" y="4719222"/>
            <a:ext cx="1527" cy="191811"/>
          </a:xfrm>
          <a:prstGeom prst="bentConnector4">
            <a:avLst>
              <a:gd name="adj1" fmla="val -67837721"/>
              <a:gd name="adj2" fmla="val 219179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3" name="Titolo 2">
            <a:extLst>
              <a:ext uri="{FF2B5EF4-FFF2-40B4-BE49-F238E27FC236}">
                <a16:creationId xmlns:a16="http://schemas.microsoft.com/office/drawing/2014/main" id="{A18213CA-1B49-4146-AD39-ACC5F6F6F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4348" y="314629"/>
            <a:ext cx="10087552" cy="1429357"/>
          </a:xfrm>
        </p:spPr>
        <p:txBody>
          <a:bodyPr rtlCol="0">
            <a:normAutofit/>
          </a:bodyPr>
          <a:lstStyle/>
          <a:p>
            <a:pPr algn="ctr"/>
            <a:r>
              <a:rPr lang="it-IT" sz="2400" b="1" dirty="0"/>
              <a:t>Organigramma Liceo 2022-23</a:t>
            </a:r>
            <a:br>
              <a:rPr lang="it-IT" sz="2400" b="1" dirty="0"/>
            </a:br>
            <a:r>
              <a:rPr lang="it-IT" sz="2400" b="1" dirty="0"/>
              <a:t> </a:t>
            </a:r>
            <a:endParaRPr lang="it-IT" sz="2400" b="1" dirty="0">
              <a:solidFill>
                <a:srgbClr val="FF0000"/>
              </a:solidFill>
            </a:endParaRPr>
          </a:p>
        </p:txBody>
      </p:sp>
      <p:grpSp>
        <p:nvGrpSpPr>
          <p:cNvPr id="117" name="Gruppo 116" descr="Profilo principale con foto">
            <a:extLst>
              <a:ext uri="{FF2B5EF4-FFF2-40B4-BE49-F238E27FC236}">
                <a16:creationId xmlns:a16="http://schemas.microsoft.com/office/drawing/2014/main" id="{29A2F383-53EC-4824-A0B3-04705A56E78D}"/>
              </a:ext>
            </a:extLst>
          </p:cNvPr>
          <p:cNvGrpSpPr/>
          <p:nvPr/>
        </p:nvGrpSpPr>
        <p:grpSpPr>
          <a:xfrm>
            <a:off x="3167169" y="736088"/>
            <a:ext cx="5398100" cy="1378689"/>
            <a:chOff x="4393810" y="1867416"/>
            <a:chExt cx="4229541" cy="1161554"/>
          </a:xfrm>
        </p:grpSpPr>
        <p:pic>
          <p:nvPicPr>
            <p:cNvPr id="50" name="Immagine 49" descr="Ombreggiatura">
              <a:extLst>
                <a:ext uri="{FF2B5EF4-FFF2-40B4-BE49-F238E27FC236}">
                  <a16:creationId xmlns:a16="http://schemas.microsoft.com/office/drawing/2014/main" id="{C9A96126-37B9-46C5-9BEE-FADC226B765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67" t="62187" r="9778" b="8282"/>
            <a:stretch/>
          </p:blipFill>
          <p:spPr>
            <a:xfrm>
              <a:off x="4393810" y="2327786"/>
              <a:ext cx="3404380" cy="701184"/>
            </a:xfrm>
            <a:prstGeom prst="rect">
              <a:avLst/>
            </a:prstGeom>
          </p:spPr>
        </p:pic>
        <p:sp>
          <p:nvSpPr>
            <p:cNvPr id="22" name="Rettangolo 21">
              <a:extLst>
                <a:ext uri="{FF2B5EF4-FFF2-40B4-BE49-F238E27FC236}">
                  <a16:creationId xmlns:a16="http://schemas.microsoft.com/office/drawing/2014/main" id="{8D5B09E2-B849-4614-9B74-163F5FF1F387}"/>
                </a:ext>
              </a:extLst>
            </p:cNvPr>
            <p:cNvSpPr/>
            <p:nvPr/>
          </p:nvSpPr>
          <p:spPr>
            <a:xfrm>
              <a:off x="4818323" y="1867416"/>
              <a:ext cx="3805028" cy="84476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20000" tIns="5080" rIns="5080" bIns="5080" numCol="1" spcCol="1270" rtlCol="0" anchor="ctr" anchorCtr="0">
              <a:noAutofit/>
            </a:bodyPr>
            <a:lstStyle/>
            <a:p>
              <a:pPr marL="0" lvl="0" indent="0" algn="ctr" defTabSz="355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2800" kern="1200" dirty="0">
                  <a:solidFill>
                    <a:schemeClr val="bg1"/>
                  </a:solidFill>
                </a:rPr>
                <a:t>Maria Paola Murru</a:t>
              </a:r>
            </a:p>
            <a:p>
              <a:pPr marL="0" lvl="0" indent="0" algn="ctr" defTabSz="355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2800" dirty="0">
                  <a:solidFill>
                    <a:schemeClr val="bg1"/>
                  </a:solidFill>
                </a:rPr>
                <a:t>Preside</a:t>
              </a:r>
              <a:endParaRPr lang="it-IT" sz="28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8" name="Gruppo 117" descr="Profilo secondario con foto">
            <a:extLst>
              <a:ext uri="{FF2B5EF4-FFF2-40B4-BE49-F238E27FC236}">
                <a16:creationId xmlns:a16="http://schemas.microsoft.com/office/drawing/2014/main" id="{8A36DA09-7047-4B19-8547-C64A47BA02BA}"/>
              </a:ext>
            </a:extLst>
          </p:cNvPr>
          <p:cNvGrpSpPr/>
          <p:nvPr/>
        </p:nvGrpSpPr>
        <p:grpSpPr>
          <a:xfrm>
            <a:off x="912299" y="1885703"/>
            <a:ext cx="3622701" cy="1711755"/>
            <a:chOff x="2115618" y="2730361"/>
            <a:chExt cx="3872181" cy="1066797"/>
          </a:xfrm>
        </p:grpSpPr>
        <p:pic>
          <p:nvPicPr>
            <p:cNvPr id="51" name="Immagine 50" descr="Ombreggiatura">
              <a:extLst>
                <a:ext uri="{FF2B5EF4-FFF2-40B4-BE49-F238E27FC236}">
                  <a16:creationId xmlns:a16="http://schemas.microsoft.com/office/drawing/2014/main" id="{65E627C0-A58E-4CDE-97DD-082C7A9793A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67" t="62187" r="9778" b="8282"/>
            <a:stretch/>
          </p:blipFill>
          <p:spPr>
            <a:xfrm>
              <a:off x="3589924" y="3095974"/>
              <a:ext cx="2061576" cy="701184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</p:pic>
        <p:sp>
          <p:nvSpPr>
            <p:cNvPr id="48" name="Rettangolo 47">
              <a:extLst>
                <a:ext uri="{FF2B5EF4-FFF2-40B4-BE49-F238E27FC236}">
                  <a16:creationId xmlns:a16="http://schemas.microsoft.com/office/drawing/2014/main" id="{4390427B-0A98-430E-8C50-5B4E7369FFD7}"/>
                </a:ext>
              </a:extLst>
            </p:cNvPr>
            <p:cNvSpPr/>
            <p:nvPr/>
          </p:nvSpPr>
          <p:spPr>
            <a:xfrm>
              <a:off x="2115618" y="2730361"/>
              <a:ext cx="3872181" cy="684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C00000"/>
              </a:solidFill>
            </a:ln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20000" tIns="5080" rIns="5080" bIns="5080" numCol="1" spcCol="1270" rtlCol="0" anchor="ctr" anchorCtr="0">
              <a:noAutofit/>
            </a:bodyPr>
            <a:lstStyle/>
            <a:p>
              <a:pPr algn="ctr" defTabSz="355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b="1" dirty="0">
                  <a:solidFill>
                    <a:schemeClr val="bg1"/>
                  </a:solidFill>
                </a:rPr>
                <a:t>Gemma Spasiano</a:t>
              </a:r>
              <a:br>
                <a:rPr lang="it-IT" b="1" dirty="0">
                  <a:solidFill>
                    <a:schemeClr val="bg1"/>
                  </a:solidFill>
                </a:rPr>
              </a:br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Vice Preside</a:t>
              </a:r>
              <a:endParaRPr lang="it-IT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2" name="Gruppo 131" descr="Livello gerarchia 3 elemento 1">
            <a:extLst>
              <a:ext uri="{FF2B5EF4-FFF2-40B4-BE49-F238E27FC236}">
                <a16:creationId xmlns:a16="http://schemas.microsoft.com/office/drawing/2014/main" id="{A29AC038-AA67-413B-A109-63453D8463E4}"/>
              </a:ext>
            </a:extLst>
          </p:cNvPr>
          <p:cNvGrpSpPr/>
          <p:nvPr/>
        </p:nvGrpSpPr>
        <p:grpSpPr>
          <a:xfrm>
            <a:off x="272856" y="1890742"/>
            <a:ext cx="8091722" cy="3503259"/>
            <a:chOff x="453425" y="2280393"/>
            <a:chExt cx="9267667" cy="3282607"/>
          </a:xfrm>
        </p:grpSpPr>
        <p:cxnSp>
          <p:nvCxnSpPr>
            <p:cNvPr id="6" name="Connettore: Gomito 5">
              <a:extLst>
                <a:ext uri="{FF2B5EF4-FFF2-40B4-BE49-F238E27FC236}">
                  <a16:creationId xmlns:a16="http://schemas.microsoft.com/office/drawing/2014/main" id="{7109B770-7551-4771-831C-43CE2C547B2E}"/>
                </a:ext>
              </a:extLst>
            </p:cNvPr>
            <p:cNvCxnSpPr>
              <a:cxnSpLocks/>
              <a:endCxn id="26" idx="1"/>
            </p:cNvCxnSpPr>
            <p:nvPr/>
          </p:nvCxnSpPr>
          <p:spPr>
            <a:xfrm rot="5400000">
              <a:off x="313298" y="4600961"/>
              <a:ext cx="545625" cy="265369"/>
            </a:xfrm>
            <a:prstGeom prst="bentConnector4">
              <a:avLst>
                <a:gd name="adj1" fmla="val 241259"/>
                <a:gd name="adj2" fmla="val 198663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9" name="Gruppo 118" descr="Profilo con foto">
              <a:extLst>
                <a:ext uri="{FF2B5EF4-FFF2-40B4-BE49-F238E27FC236}">
                  <a16:creationId xmlns:a16="http://schemas.microsoft.com/office/drawing/2014/main" id="{559C510F-2AAC-4FFD-B20C-2FF8B9BA9FBE}"/>
                </a:ext>
              </a:extLst>
            </p:cNvPr>
            <p:cNvGrpSpPr/>
            <p:nvPr/>
          </p:nvGrpSpPr>
          <p:grpSpPr>
            <a:xfrm>
              <a:off x="477834" y="2280393"/>
              <a:ext cx="9243258" cy="2427838"/>
              <a:chOff x="477834" y="2280393"/>
              <a:chExt cx="9243258" cy="2427838"/>
            </a:xfrm>
          </p:grpSpPr>
          <p:pic>
            <p:nvPicPr>
              <p:cNvPr id="56" name="Immagine 55" descr="Ombreggiatura">
                <a:extLst>
                  <a:ext uri="{FF2B5EF4-FFF2-40B4-BE49-F238E27FC236}">
                    <a16:creationId xmlns:a16="http://schemas.microsoft.com/office/drawing/2014/main" id="{6E219D2D-9F46-4C1E-96B7-E0F3B9DC826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267" t="62187" r="9778" b="8282"/>
              <a:stretch/>
            </p:blipFill>
            <p:spPr>
              <a:xfrm>
                <a:off x="477834" y="4007047"/>
                <a:ext cx="1888331" cy="701184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</p:pic>
          <p:sp>
            <p:nvSpPr>
              <p:cNvPr id="24" name="Rettangolo 23">
                <a:extLst>
                  <a:ext uri="{FF2B5EF4-FFF2-40B4-BE49-F238E27FC236}">
                    <a16:creationId xmlns:a16="http://schemas.microsoft.com/office/drawing/2014/main" id="{A7F8D098-0929-4CEA-9504-BC69DC676431}"/>
                  </a:ext>
                </a:extLst>
              </p:cNvPr>
              <p:cNvSpPr/>
              <p:nvPr/>
            </p:nvSpPr>
            <p:spPr>
              <a:xfrm>
                <a:off x="5685475" y="2280393"/>
                <a:ext cx="4035617" cy="1040736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rgbClr val="C00000"/>
                </a:solidFill>
              </a:ln>
              <a:scene3d>
                <a:camera prst="orthographicFront"/>
                <a:lightRig rig="flat" dir="t"/>
              </a:scene3d>
              <a:sp3d prstMaterial="dkEdge"/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720000" tIns="5080" rIns="5080" bIns="5080" numCol="1" spcCol="1270" rtlCol="0" anchor="ctr" anchorCtr="0">
                <a:noAutofit/>
              </a:bodyPr>
              <a:lstStyle/>
              <a:p>
                <a:pPr defTabSz="3556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b="1" dirty="0">
                    <a:solidFill>
                      <a:schemeClr val="bg1"/>
                    </a:solidFill>
                  </a:rPr>
                  <a:t>Esther </a:t>
                </a:r>
                <a:r>
                  <a:rPr lang="it-IT" b="1" dirty="0" err="1">
                    <a:solidFill>
                      <a:schemeClr val="bg1"/>
                    </a:solidFill>
                  </a:rPr>
                  <a:t>Gagneux</a:t>
                </a:r>
                <a:endParaRPr lang="it-IT" b="1" dirty="0">
                  <a:solidFill>
                    <a:schemeClr val="bg1"/>
                  </a:solidFill>
                </a:endParaRPr>
              </a:p>
              <a:p>
                <a:pPr defTabSz="3556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dirty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Collaboratrice Preside</a:t>
                </a:r>
              </a:p>
            </p:txBody>
          </p:sp>
        </p:grpSp>
        <p:grpSp>
          <p:nvGrpSpPr>
            <p:cNvPr id="120" name="Gruppo 119" descr="Profilo senza foto">
              <a:extLst>
                <a:ext uri="{FF2B5EF4-FFF2-40B4-BE49-F238E27FC236}">
                  <a16:creationId xmlns:a16="http://schemas.microsoft.com/office/drawing/2014/main" id="{C16784B6-8875-4E1D-A97C-ADF3F3494554}"/>
                </a:ext>
              </a:extLst>
            </p:cNvPr>
            <p:cNvGrpSpPr/>
            <p:nvPr/>
          </p:nvGrpSpPr>
          <p:grpSpPr>
            <a:xfrm>
              <a:off x="453425" y="4449915"/>
              <a:ext cx="2233852" cy="1113085"/>
              <a:chOff x="453425" y="4449915"/>
              <a:chExt cx="2233852" cy="1113085"/>
            </a:xfrm>
          </p:grpSpPr>
          <p:pic>
            <p:nvPicPr>
              <p:cNvPr id="64" name="Immagine 63" descr="Ombreggiatura">
                <a:extLst>
                  <a:ext uri="{FF2B5EF4-FFF2-40B4-BE49-F238E27FC236}">
                    <a16:creationId xmlns:a16="http://schemas.microsoft.com/office/drawing/2014/main" id="{D1EACAE0-8DD6-494B-9D64-5C4E85C224C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267" t="62187" r="9778" b="8282"/>
              <a:stretch/>
            </p:blipFill>
            <p:spPr>
              <a:xfrm>
                <a:off x="743102" y="4598609"/>
                <a:ext cx="1585474" cy="701184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</p:pic>
          <p:sp>
            <p:nvSpPr>
              <p:cNvPr id="26" name="Rettangolo 25">
                <a:extLst>
                  <a:ext uri="{FF2B5EF4-FFF2-40B4-BE49-F238E27FC236}">
                    <a16:creationId xmlns:a16="http://schemas.microsoft.com/office/drawing/2014/main" id="{90DFF8E5-DA86-4C58-9F40-3EB827A6AB4E}"/>
                  </a:ext>
                </a:extLst>
              </p:cNvPr>
              <p:cNvSpPr/>
              <p:nvPr/>
            </p:nvSpPr>
            <p:spPr>
              <a:xfrm>
                <a:off x="453425" y="4449915"/>
                <a:ext cx="2233852" cy="1113085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rgbClr val="C00000"/>
                </a:solidFill>
              </a:ln>
              <a:scene3d>
                <a:camera prst="orthographicFront"/>
                <a:lightRig rig="flat" dir="t"/>
              </a:scene3d>
              <a:sp3d prstMaterial="dkEdge"/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144000" tIns="5080" rIns="5080" bIns="5080" numCol="1" spcCol="1270" rtlCol="0" anchor="ctr" anchorCtr="0">
                <a:noAutofit/>
              </a:bodyPr>
              <a:lstStyle/>
              <a:p>
                <a:pPr algn="ctr" defTabSz="3556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b="1" dirty="0">
                    <a:solidFill>
                      <a:schemeClr val="tx1"/>
                    </a:solidFill>
                  </a:rPr>
                  <a:t>Esther </a:t>
                </a:r>
                <a:r>
                  <a:rPr lang="it-IT" b="1" dirty="0" err="1">
                    <a:solidFill>
                      <a:schemeClr val="tx1"/>
                    </a:solidFill>
                  </a:rPr>
                  <a:t>Gagneux</a:t>
                </a:r>
                <a:br>
                  <a:rPr lang="it-IT" dirty="0">
                    <a:solidFill>
                      <a:schemeClr val="tx1"/>
                    </a:solidFill>
                  </a:rPr>
                </a:br>
                <a:r>
                  <a:rPr lang="it-IT" b="1" dirty="0">
                    <a:ln w="0"/>
                    <a:solidFill>
                      <a:schemeClr val="bg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Alternanza scuola lavoro</a:t>
                </a:r>
                <a:endParaRPr lang="it-IT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39" name="Gruppo 138" descr="Livello gerarchia 3 elemento 2">
            <a:extLst>
              <a:ext uri="{FF2B5EF4-FFF2-40B4-BE49-F238E27FC236}">
                <a16:creationId xmlns:a16="http://schemas.microsoft.com/office/drawing/2014/main" id="{DBEF5969-DC12-41B5-BAE3-CDF5AFB39286}"/>
              </a:ext>
            </a:extLst>
          </p:cNvPr>
          <p:cNvGrpSpPr/>
          <p:nvPr/>
        </p:nvGrpSpPr>
        <p:grpSpPr>
          <a:xfrm>
            <a:off x="2650481" y="3839358"/>
            <a:ext cx="2292113" cy="1858473"/>
            <a:chOff x="2552392" y="4388832"/>
            <a:chExt cx="2253056" cy="1858473"/>
          </a:xfrm>
          <a:solidFill>
            <a:schemeClr val="accent4">
              <a:lumMod val="60000"/>
              <a:lumOff val="40000"/>
            </a:schemeClr>
          </a:solidFill>
        </p:grpSpPr>
        <p:cxnSp>
          <p:nvCxnSpPr>
            <p:cNvPr id="76" name="Connettore: Gomito 75">
              <a:extLst>
                <a:ext uri="{FF2B5EF4-FFF2-40B4-BE49-F238E27FC236}">
                  <a16:creationId xmlns:a16="http://schemas.microsoft.com/office/drawing/2014/main" id="{7ADCC9AE-0B3B-4F82-875B-D456898A3363}"/>
                </a:ext>
              </a:extLst>
            </p:cNvPr>
            <p:cNvCxnSpPr>
              <a:cxnSpLocks/>
              <a:stCxn id="75" idx="4"/>
              <a:endCxn id="30" idx="1"/>
            </p:cNvCxnSpPr>
            <p:nvPr/>
          </p:nvCxnSpPr>
          <p:spPr>
            <a:xfrm rot="16200000" flipH="1">
              <a:off x="2442817" y="4606407"/>
              <a:ext cx="455943" cy="164791"/>
            </a:xfrm>
            <a:prstGeom prst="bentConnector2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ttore: Gomito 86">
              <a:extLst>
                <a:ext uri="{FF2B5EF4-FFF2-40B4-BE49-F238E27FC236}">
                  <a16:creationId xmlns:a16="http://schemas.microsoft.com/office/drawing/2014/main" id="{9FAD093C-B28C-4E54-9EB4-651DECAB6E6B}"/>
                </a:ext>
              </a:extLst>
            </p:cNvPr>
            <p:cNvCxnSpPr>
              <a:cxnSpLocks/>
              <a:stCxn id="75" idx="4"/>
              <a:endCxn id="53" idx="1"/>
            </p:cNvCxnSpPr>
            <p:nvPr/>
          </p:nvCxnSpPr>
          <p:spPr>
            <a:xfrm rot="16200000" flipH="1">
              <a:off x="1970762" y="5078461"/>
              <a:ext cx="1377139" cy="141880"/>
            </a:xfrm>
            <a:prstGeom prst="bentConnector2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ttangolo 29" descr="Profilo senza foto">
              <a:extLst>
                <a:ext uri="{FF2B5EF4-FFF2-40B4-BE49-F238E27FC236}">
                  <a16:creationId xmlns:a16="http://schemas.microsoft.com/office/drawing/2014/main" id="{56C4AF74-02F0-4A55-BA1E-D968151F6BE3}"/>
                </a:ext>
              </a:extLst>
            </p:cNvPr>
            <p:cNvSpPr/>
            <p:nvPr/>
          </p:nvSpPr>
          <p:spPr>
            <a:xfrm>
              <a:off x="2753183" y="4580324"/>
              <a:ext cx="2023558" cy="672901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4000" tIns="5080" rIns="5080" bIns="5080" numCol="1" spcCol="1270" rtlCol="0" anchor="ctr" anchorCtr="0">
              <a:noAutofit/>
            </a:bodyPr>
            <a:lstStyle/>
            <a:p>
              <a:pPr defTabSz="355600" rtl="0">
                <a:lnSpc>
                  <a:spcPct val="90000"/>
                </a:lnSpc>
                <a:spcBef>
                  <a:spcPct val="0"/>
                </a:spcBef>
              </a:pPr>
              <a:r>
                <a:rPr lang="it-IT" b="1" dirty="0">
                  <a:solidFill>
                    <a:schemeClr val="tx1"/>
                  </a:solidFill>
                </a:rPr>
                <a:t> </a:t>
              </a:r>
              <a:r>
                <a:rPr lang="it-IT" b="1" dirty="0" err="1">
                  <a:solidFill>
                    <a:schemeClr val="tx1"/>
                  </a:solidFill>
                </a:rPr>
                <a:t>Fancesca</a:t>
              </a:r>
              <a:r>
                <a:rPr lang="it-IT" b="1" dirty="0">
                  <a:solidFill>
                    <a:schemeClr val="tx1"/>
                  </a:solidFill>
                </a:rPr>
                <a:t> Maselli </a:t>
              </a:r>
            </a:p>
            <a:p>
              <a:pPr defTabSz="355600" rtl="0">
                <a:lnSpc>
                  <a:spcPct val="90000"/>
                </a:lnSpc>
                <a:spcBef>
                  <a:spcPct val="0"/>
                </a:spcBef>
              </a:pPr>
              <a:endParaRPr lang="it-IT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ttangolo 52">
              <a:extLst>
                <a:ext uri="{FF2B5EF4-FFF2-40B4-BE49-F238E27FC236}">
                  <a16:creationId xmlns:a16="http://schemas.microsoft.com/office/drawing/2014/main" id="{BB8AC8E4-BB12-422D-88B6-6BED5C5A85CE}"/>
                </a:ext>
              </a:extLst>
            </p:cNvPr>
            <p:cNvSpPr/>
            <p:nvPr/>
          </p:nvSpPr>
          <p:spPr>
            <a:xfrm>
              <a:off x="2730271" y="5428637"/>
              <a:ext cx="2075177" cy="818668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4000" tIns="5080" rIns="5080" bIns="5080" numCol="1" spcCol="1270" rtlCol="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b="1" dirty="0">
                  <a:solidFill>
                    <a:schemeClr val="tx1"/>
                  </a:solidFill>
                </a:rPr>
                <a:t>Daniela </a:t>
              </a:r>
              <a:r>
                <a:rPr lang="it-IT" b="1" dirty="0" err="1">
                  <a:solidFill>
                    <a:schemeClr val="tx1"/>
                  </a:solidFill>
                </a:rPr>
                <a:t>Vatieri</a:t>
              </a:r>
              <a:endParaRPr lang="it-IT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Ovale 74">
              <a:extLst>
                <a:ext uri="{FF2B5EF4-FFF2-40B4-BE49-F238E27FC236}">
                  <a16:creationId xmlns:a16="http://schemas.microsoft.com/office/drawing/2014/main" id="{377C7ADF-3A6D-43E9-83EF-56536586C28E}"/>
                </a:ext>
              </a:extLst>
            </p:cNvPr>
            <p:cNvSpPr/>
            <p:nvPr/>
          </p:nvSpPr>
          <p:spPr>
            <a:xfrm>
              <a:off x="2552392" y="4388832"/>
              <a:ext cx="72000" cy="72000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/>
            </a:p>
          </p:txBody>
        </p:sp>
      </p:grpSp>
      <p:grpSp>
        <p:nvGrpSpPr>
          <p:cNvPr id="140" name="Gruppo 139" descr="Livello gerarchia 3 elemento 3">
            <a:extLst>
              <a:ext uri="{FF2B5EF4-FFF2-40B4-BE49-F238E27FC236}">
                <a16:creationId xmlns:a16="http://schemas.microsoft.com/office/drawing/2014/main" id="{03D44A78-C928-483A-9538-F32741EA5816}"/>
              </a:ext>
            </a:extLst>
          </p:cNvPr>
          <p:cNvGrpSpPr/>
          <p:nvPr/>
        </p:nvGrpSpPr>
        <p:grpSpPr>
          <a:xfrm>
            <a:off x="5319462" y="4297143"/>
            <a:ext cx="2364635" cy="1667395"/>
            <a:chOff x="4111303" y="4001420"/>
            <a:chExt cx="2219349" cy="1667395"/>
          </a:xfrm>
        </p:grpSpPr>
        <p:cxnSp>
          <p:nvCxnSpPr>
            <p:cNvPr id="78" name="Connettore: Gomito 77">
              <a:extLst>
                <a:ext uri="{FF2B5EF4-FFF2-40B4-BE49-F238E27FC236}">
                  <a16:creationId xmlns:a16="http://schemas.microsoft.com/office/drawing/2014/main" id="{CDD86C20-828C-4489-9156-CC13FCB8F35F}"/>
                </a:ext>
              </a:extLst>
            </p:cNvPr>
            <p:cNvCxnSpPr>
              <a:cxnSpLocks/>
              <a:endCxn id="34" idx="1"/>
            </p:cNvCxnSpPr>
            <p:nvPr/>
          </p:nvCxnSpPr>
          <p:spPr>
            <a:xfrm rot="5400000">
              <a:off x="3829207" y="4754762"/>
              <a:ext cx="922715" cy="334854"/>
            </a:xfrm>
            <a:prstGeom prst="bentConnector4">
              <a:avLst>
                <a:gd name="adj1" fmla="val 34542"/>
                <a:gd name="adj2" fmla="val 168269"/>
              </a:avLst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32" name="Rettangolo 31">
              <a:extLst>
                <a:ext uri="{FF2B5EF4-FFF2-40B4-BE49-F238E27FC236}">
                  <a16:creationId xmlns:a16="http://schemas.microsoft.com/office/drawing/2014/main" id="{C33EE306-C27B-4AAB-B144-4045F4FFB0DE}"/>
                </a:ext>
              </a:extLst>
            </p:cNvPr>
            <p:cNvSpPr/>
            <p:nvPr/>
          </p:nvSpPr>
          <p:spPr>
            <a:xfrm>
              <a:off x="4111303" y="4001420"/>
              <a:ext cx="2219349" cy="97285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720000" tIns="5080" rIns="5080" bIns="5080" numCol="1" spcCol="1270" rtlCol="0" anchor="ctr" anchorCtr="0">
              <a:noAutofit/>
            </a:bodyPr>
            <a:lstStyle/>
            <a:p>
              <a:pPr defTabSz="355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b="1" dirty="0">
                  <a:solidFill>
                    <a:schemeClr val="tx1"/>
                  </a:solidFill>
                </a:rPr>
                <a:t>Quaresima Francesca</a:t>
              </a:r>
            </a:p>
            <a:p>
              <a:pPr defTabSz="355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Pastorale </a:t>
              </a:r>
            </a:p>
          </p:txBody>
        </p:sp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id="{B9C6D05C-1014-4445-90A3-E1677A9676F6}"/>
                </a:ext>
              </a:extLst>
            </p:cNvPr>
            <p:cNvSpPr/>
            <p:nvPr/>
          </p:nvSpPr>
          <p:spPr>
            <a:xfrm>
              <a:off x="4123137" y="5098278"/>
              <a:ext cx="2207515" cy="570537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44000" tIns="5080" rIns="5080" bIns="5080" numCol="1" spcCol="1270" rtlCol="0" anchor="ctr" anchorCtr="0">
              <a:noAutofit/>
            </a:bodyPr>
            <a:lstStyle/>
            <a:p>
              <a:pPr algn="ctr" defTabSz="355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b="1" spc="-90" dirty="0">
                  <a:solidFill>
                    <a:schemeClr val="tx1"/>
                  </a:solidFill>
                </a:rPr>
                <a:t>    Gentile  Luigi</a:t>
              </a:r>
            </a:p>
            <a:p>
              <a:pPr algn="ctr" defTabSz="355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Pastorale</a:t>
              </a:r>
            </a:p>
          </p:txBody>
        </p:sp>
      </p:grpSp>
      <p:grpSp>
        <p:nvGrpSpPr>
          <p:cNvPr id="135" name="Gruppo 134" descr="Livello gerarchia 3 elemento 4">
            <a:extLst>
              <a:ext uri="{FF2B5EF4-FFF2-40B4-BE49-F238E27FC236}">
                <a16:creationId xmlns:a16="http://schemas.microsoft.com/office/drawing/2014/main" id="{D3F63E85-353C-47AE-A7E6-66AAB4E3FA0B}"/>
              </a:ext>
            </a:extLst>
          </p:cNvPr>
          <p:cNvGrpSpPr/>
          <p:nvPr/>
        </p:nvGrpSpPr>
        <p:grpSpPr>
          <a:xfrm>
            <a:off x="392921" y="3368698"/>
            <a:ext cx="9722195" cy="3291370"/>
            <a:chOff x="-762821" y="4037242"/>
            <a:chExt cx="8834503" cy="3109358"/>
          </a:xfrm>
        </p:grpSpPr>
        <p:cxnSp>
          <p:nvCxnSpPr>
            <p:cNvPr id="80" name="Connettore: Gomito 79">
              <a:extLst>
                <a:ext uri="{FF2B5EF4-FFF2-40B4-BE49-F238E27FC236}">
                  <a16:creationId xmlns:a16="http://schemas.microsoft.com/office/drawing/2014/main" id="{DBCDF41A-0F95-43AF-8067-F81B20A7DBA6}"/>
                </a:ext>
              </a:extLst>
            </p:cNvPr>
            <p:cNvCxnSpPr>
              <a:cxnSpLocks/>
              <a:endCxn id="38" idx="1"/>
            </p:cNvCxnSpPr>
            <p:nvPr/>
          </p:nvCxnSpPr>
          <p:spPr>
            <a:xfrm rot="5400000" flipH="1">
              <a:off x="6239720" y="4372962"/>
              <a:ext cx="1443" cy="174298"/>
            </a:xfrm>
            <a:prstGeom prst="bentConnector4">
              <a:avLst>
                <a:gd name="adj1" fmla="val -44134381"/>
                <a:gd name="adj2" fmla="val 219179"/>
              </a:avLst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36" name="Rettangolo 35">
              <a:extLst>
                <a:ext uri="{FF2B5EF4-FFF2-40B4-BE49-F238E27FC236}">
                  <a16:creationId xmlns:a16="http://schemas.microsoft.com/office/drawing/2014/main" id="{95656520-BCB2-4EC3-826A-C139F4D5BF29}"/>
                </a:ext>
              </a:extLst>
            </p:cNvPr>
            <p:cNvSpPr/>
            <p:nvPr/>
          </p:nvSpPr>
          <p:spPr>
            <a:xfrm>
              <a:off x="-762821" y="6363395"/>
              <a:ext cx="4364423" cy="78320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720000" tIns="5080" rIns="5080" bIns="5080" numCol="1" spcCol="1270" rtlCol="0" anchor="ctr" anchorCtr="0">
              <a:noAutofit/>
            </a:bodyPr>
            <a:lstStyle/>
            <a:p>
              <a:pPr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kern="100" spc="-30" dirty="0">
                  <a:solidFill>
                    <a:srgbClr val="3F3A38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Natalia Pérez De La Fuente Morales</a:t>
              </a:r>
            </a:p>
            <a:p>
              <a:pPr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dirty="0" err="1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Resp.web</a:t>
              </a:r>
              <a:r>
                <a:rPr lang="it-IT" sz="1400" b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 Radio</a:t>
              </a:r>
            </a:p>
            <a:p>
              <a:pPr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b="1" dirty="0">
                  <a:solidFill>
                    <a:schemeClr val="tx1"/>
                  </a:solidFill>
                </a:rPr>
                <a:t>in suo  aiuto Matteo Marroni</a:t>
              </a:r>
            </a:p>
          </p:txBody>
        </p:sp>
        <p:sp>
          <p:nvSpPr>
            <p:cNvPr id="38" name="Rettangolo 37">
              <a:extLst>
                <a:ext uri="{FF2B5EF4-FFF2-40B4-BE49-F238E27FC236}">
                  <a16:creationId xmlns:a16="http://schemas.microsoft.com/office/drawing/2014/main" id="{5A4A4EFF-4DED-4C0A-9884-14BA7167DCF6}"/>
                </a:ext>
              </a:extLst>
            </p:cNvPr>
            <p:cNvSpPr/>
            <p:nvPr/>
          </p:nvSpPr>
          <p:spPr>
            <a:xfrm>
              <a:off x="6153292" y="4037242"/>
              <a:ext cx="1918390" cy="84429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44000" tIns="5080" rIns="5080" bIns="5080" numCol="1" spcCol="1270" rtlCol="0" anchor="ctr" anchorCtr="0">
              <a:noAutofit/>
            </a:bodyPr>
            <a:lstStyle/>
            <a:p>
              <a:pPr defTabSz="355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000" b="1" dirty="0">
                  <a:solidFill>
                    <a:schemeClr val="tx1"/>
                  </a:solidFill>
                </a:rPr>
                <a:t> </a:t>
              </a:r>
              <a:endParaRPr lang="it-IT" b="1" dirty="0">
                <a:solidFill>
                  <a:schemeClr val="tx1"/>
                </a:solidFill>
              </a:endParaRPr>
            </a:p>
            <a:p>
              <a:pPr defTabSz="355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b="1" dirty="0" err="1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Exams</a:t>
              </a:r>
              <a:r>
                <a:rPr lang="it-IT" b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 </a:t>
              </a:r>
              <a:r>
                <a:rPr lang="it-IT" b="1" dirty="0" err="1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Officer</a:t>
              </a:r>
              <a:r>
                <a:rPr lang="it-IT" b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- Qualità</a:t>
              </a:r>
            </a:p>
          </p:txBody>
        </p:sp>
      </p:grpSp>
      <p:cxnSp>
        <p:nvCxnSpPr>
          <p:cNvPr id="105" name="Connettore diritto 104" descr="Linee gerarchia">
            <a:extLst>
              <a:ext uri="{FF2B5EF4-FFF2-40B4-BE49-F238E27FC236}">
                <a16:creationId xmlns:a16="http://schemas.microsoft.com/office/drawing/2014/main" id="{2941C472-2906-48B9-AFCF-945E11AFC270}"/>
              </a:ext>
            </a:extLst>
          </p:cNvPr>
          <p:cNvCxnSpPr>
            <a:cxnSpLocks/>
          </p:cNvCxnSpPr>
          <p:nvPr/>
        </p:nvCxnSpPr>
        <p:spPr>
          <a:xfrm>
            <a:off x="3291600" y="3600450"/>
            <a:ext cx="0" cy="13972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 descr="Linee gerarchia">
            <a:extLst>
              <a:ext uri="{FF2B5EF4-FFF2-40B4-BE49-F238E27FC236}">
                <a16:creationId xmlns:a16="http://schemas.microsoft.com/office/drawing/2014/main" id="{E3DCB0D7-7DCF-451E-AF07-180A1084FA96}"/>
              </a:ext>
            </a:extLst>
          </p:cNvPr>
          <p:cNvCxnSpPr>
            <a:cxnSpLocks/>
          </p:cNvCxnSpPr>
          <p:nvPr/>
        </p:nvCxnSpPr>
        <p:spPr>
          <a:xfrm>
            <a:off x="5161200" y="3600450"/>
            <a:ext cx="0" cy="13972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 descr="Linee gerarchia">
            <a:extLst>
              <a:ext uri="{FF2B5EF4-FFF2-40B4-BE49-F238E27FC236}">
                <a16:creationId xmlns:a16="http://schemas.microsoft.com/office/drawing/2014/main" id="{2BC65502-671D-4CF6-90D6-96E15B4593B0}"/>
              </a:ext>
            </a:extLst>
          </p:cNvPr>
          <p:cNvCxnSpPr>
            <a:cxnSpLocks/>
          </p:cNvCxnSpPr>
          <p:nvPr/>
        </p:nvCxnSpPr>
        <p:spPr>
          <a:xfrm>
            <a:off x="7030800" y="3600450"/>
            <a:ext cx="0" cy="13972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 descr="Linee gerarchia">
            <a:extLst>
              <a:ext uri="{FF2B5EF4-FFF2-40B4-BE49-F238E27FC236}">
                <a16:creationId xmlns:a16="http://schemas.microsoft.com/office/drawing/2014/main" id="{88D688D4-3F2D-4EA8-9BD3-34D2E03882AF}"/>
              </a:ext>
            </a:extLst>
          </p:cNvPr>
          <p:cNvCxnSpPr>
            <a:cxnSpLocks/>
          </p:cNvCxnSpPr>
          <p:nvPr/>
        </p:nvCxnSpPr>
        <p:spPr>
          <a:xfrm>
            <a:off x="8900400" y="3600450"/>
            <a:ext cx="0" cy="13972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2">
            <a:extLst>
              <a:ext uri="{FF2B5EF4-FFF2-40B4-BE49-F238E27FC236}">
                <a16:creationId xmlns:a16="http://schemas.microsoft.com/office/drawing/2014/main" id="{9BEC6364-33E4-4C12-A7ED-1355BE510F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" name="AutoShape 6">
            <a:extLst>
              <a:ext uri="{FF2B5EF4-FFF2-40B4-BE49-F238E27FC236}">
                <a16:creationId xmlns:a16="http://schemas.microsoft.com/office/drawing/2014/main" id="{1BBE24B5-C1DB-49BC-AA14-0D5AB26EAD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" name="AutoShape 8">
            <a:extLst>
              <a:ext uri="{FF2B5EF4-FFF2-40B4-BE49-F238E27FC236}">
                <a16:creationId xmlns:a16="http://schemas.microsoft.com/office/drawing/2014/main" id="{409D305B-7AED-414A-A597-836C6B6934D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00800" y="3733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2" name="AutoShape 10">
            <a:extLst>
              <a:ext uri="{FF2B5EF4-FFF2-40B4-BE49-F238E27FC236}">
                <a16:creationId xmlns:a16="http://schemas.microsoft.com/office/drawing/2014/main" id="{4A9725FB-31DB-4D80-A52D-5D6D148B8B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53200" y="3886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0C8233C4-9BDB-483D-84B5-82175A7144F4}"/>
              </a:ext>
            </a:extLst>
          </p:cNvPr>
          <p:cNvSpPr/>
          <p:nvPr/>
        </p:nvSpPr>
        <p:spPr>
          <a:xfrm>
            <a:off x="8800252" y="1869021"/>
            <a:ext cx="2831359" cy="12245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hemeClr val="dk2">
              <a:hueOff val="0"/>
              <a:satOff val="0"/>
              <a:lumOff val="0"/>
              <a:alphaOff val="0"/>
            </a:schemeClr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rtlCol="0" anchor="ctr" anchorCtr="0">
            <a:noAutofit/>
          </a:bodyPr>
          <a:lstStyle/>
          <a:p>
            <a:pPr algn="ctr"/>
            <a:r>
              <a:rPr lang="it-IT" sz="1400" b="1" kern="100" spc="-3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Natalia Pérez De La Fuente Morales</a:t>
            </a:r>
          </a:p>
          <a:p>
            <a:pPr marL="3143250" indent="-445770" algn="ctr"/>
            <a:r>
              <a:rPr lang="it-IT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it-IT" sz="14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 defTabSz="355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Collaboratrice Preside per diversi incarichi</a:t>
            </a:r>
          </a:p>
        </p:txBody>
      </p:sp>
      <p:sp>
        <p:nvSpPr>
          <p:cNvPr id="92" name="Rettangolo 91">
            <a:extLst>
              <a:ext uri="{FF2B5EF4-FFF2-40B4-BE49-F238E27FC236}">
                <a16:creationId xmlns:a16="http://schemas.microsoft.com/office/drawing/2014/main" id="{E32F16BD-CDD0-4A57-A970-D3D4F96F1671}"/>
              </a:ext>
            </a:extLst>
          </p:cNvPr>
          <p:cNvSpPr/>
          <p:nvPr/>
        </p:nvSpPr>
        <p:spPr>
          <a:xfrm>
            <a:off x="5320059" y="3421722"/>
            <a:ext cx="2378051" cy="684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rtlCol="0" anchor="ctr" anchorCtr="0">
            <a:noAutofit/>
          </a:bodyPr>
          <a:lstStyle/>
          <a:p>
            <a:pPr defTabSz="355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Locci Loredana</a:t>
            </a:r>
          </a:p>
          <a:p>
            <a:pPr defTabSz="355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Pastorale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C988E408-C5B7-40CB-8BF7-528EAA5251B7}"/>
              </a:ext>
            </a:extLst>
          </p:cNvPr>
          <p:cNvCxnSpPr>
            <a:cxnSpLocks/>
            <a:endCxn id="30" idx="1"/>
          </p:cNvCxnSpPr>
          <p:nvPr/>
        </p:nvCxnSpPr>
        <p:spPr>
          <a:xfrm flipV="1">
            <a:off x="2229945" y="4367301"/>
            <a:ext cx="624808" cy="3505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2 82">
            <a:extLst>
              <a:ext uri="{FF2B5EF4-FFF2-40B4-BE49-F238E27FC236}">
                <a16:creationId xmlns:a16="http://schemas.microsoft.com/office/drawing/2014/main" id="{F29CBA77-5E8D-4C1F-B5F9-565BF8503154}"/>
              </a:ext>
            </a:extLst>
          </p:cNvPr>
          <p:cNvCxnSpPr>
            <a:cxnSpLocks/>
          </p:cNvCxnSpPr>
          <p:nvPr/>
        </p:nvCxnSpPr>
        <p:spPr>
          <a:xfrm>
            <a:off x="2231875" y="5159348"/>
            <a:ext cx="639547" cy="1697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4" name="Rettangolo 43">
            <a:extLst>
              <a:ext uri="{FF2B5EF4-FFF2-40B4-BE49-F238E27FC236}">
                <a16:creationId xmlns:a16="http://schemas.microsoft.com/office/drawing/2014/main" id="{58695A04-07FF-4578-B528-F282E6EFCF45}"/>
              </a:ext>
            </a:extLst>
          </p:cNvPr>
          <p:cNvSpPr/>
          <p:nvPr/>
        </p:nvSpPr>
        <p:spPr>
          <a:xfrm>
            <a:off x="8003966" y="4381812"/>
            <a:ext cx="2111150" cy="7804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44000" tIns="5080" rIns="5080" bIns="5080" numCol="1" spcCol="1270" rtlCol="0" anchor="ctr" anchorCtr="0">
            <a:noAutofit/>
          </a:bodyPr>
          <a:lstStyle/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600" b="1" dirty="0">
                <a:solidFill>
                  <a:schemeClr val="tx1"/>
                </a:solidFill>
              </a:rPr>
              <a:t> </a:t>
            </a:r>
            <a:r>
              <a:rPr lang="it-IT" sz="1600" b="1" kern="100" spc="-30" dirty="0">
                <a:solidFill>
                  <a:srgbClr val="3F3A38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Natalia Pérez De La Fuente Morales</a:t>
            </a:r>
            <a:endParaRPr lang="it-IT" sz="1600" b="1" dirty="0">
              <a:solidFill>
                <a:schemeClr val="tx1"/>
              </a:solidFill>
            </a:endParaRPr>
          </a:p>
          <a:p>
            <a:pPr defTabSz="355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sz="1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Aiuto </a:t>
            </a:r>
            <a:r>
              <a:rPr lang="it-IT" sz="14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Exams</a:t>
            </a:r>
            <a:r>
              <a:rPr lang="it-IT" sz="1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it-IT" sz="14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Officer</a:t>
            </a:r>
            <a:endParaRPr lang="it-IT" sz="1400" b="1" dirty="0">
              <a:solidFill>
                <a:srgbClr val="FF0000"/>
              </a:solidFill>
            </a:endParaRPr>
          </a:p>
        </p:txBody>
      </p:sp>
      <p:sp>
        <p:nvSpPr>
          <p:cNvPr id="45" name="Rettangolo 44">
            <a:extLst>
              <a:ext uri="{FF2B5EF4-FFF2-40B4-BE49-F238E27FC236}">
                <a16:creationId xmlns:a16="http://schemas.microsoft.com/office/drawing/2014/main" id="{98CAF51C-18BB-471E-A95B-3CA7D2E54B15}"/>
              </a:ext>
            </a:extLst>
          </p:cNvPr>
          <p:cNvSpPr/>
          <p:nvPr/>
        </p:nvSpPr>
        <p:spPr>
          <a:xfrm>
            <a:off x="10309721" y="3304039"/>
            <a:ext cx="1742184" cy="112616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44000" tIns="5080" rIns="5080" bIns="5080" numCol="1" spcCol="1270" rtlCol="0" anchor="ctr" anchorCtr="0">
            <a:noAutofit/>
          </a:bodyPr>
          <a:lstStyle/>
          <a:p>
            <a:pPr defTabSz="355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Alessia Poldi</a:t>
            </a:r>
          </a:p>
          <a:p>
            <a:pPr defTabSz="355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Invalsi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46" name="Rettangolo 45">
            <a:extLst>
              <a:ext uri="{FF2B5EF4-FFF2-40B4-BE49-F238E27FC236}">
                <a16:creationId xmlns:a16="http://schemas.microsoft.com/office/drawing/2014/main" id="{0FC77F0E-65DA-45EC-8DE7-48E1BF680519}"/>
              </a:ext>
            </a:extLst>
          </p:cNvPr>
          <p:cNvSpPr/>
          <p:nvPr/>
        </p:nvSpPr>
        <p:spPr>
          <a:xfrm>
            <a:off x="10205519" y="4504073"/>
            <a:ext cx="1891394" cy="12245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44000" tIns="5080" rIns="5080" bIns="5080" numCol="1" spcCol="1270" rtlCol="0" anchor="ctr" anchorCtr="0">
            <a:noAutofit/>
          </a:bodyPr>
          <a:lstStyle/>
          <a:p>
            <a:pPr defTabSz="355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1000" b="1" dirty="0">
              <a:solidFill>
                <a:schemeClr val="tx1"/>
              </a:solidFill>
            </a:endParaRPr>
          </a:p>
          <a:p>
            <a:pPr defTabSz="355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000" b="1" dirty="0">
                <a:solidFill>
                  <a:schemeClr val="tx1"/>
                </a:solidFill>
              </a:rPr>
              <a:t> </a:t>
            </a:r>
            <a:r>
              <a:rPr lang="it-IT" b="1" dirty="0">
                <a:solidFill>
                  <a:schemeClr val="tx1"/>
                </a:solidFill>
              </a:rPr>
              <a:t>Gentile Luigi</a:t>
            </a:r>
          </a:p>
          <a:p>
            <a:pPr defTabSz="355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Service learning-DAD-Outdoor ed.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71258404-7372-445E-82B5-6AAA9CE38FF9}"/>
              </a:ext>
            </a:extLst>
          </p:cNvPr>
          <p:cNvSpPr/>
          <p:nvPr/>
        </p:nvSpPr>
        <p:spPr>
          <a:xfrm>
            <a:off x="7985612" y="5270098"/>
            <a:ext cx="2111150" cy="105342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44000" tIns="5080" rIns="5080" bIns="5080" numCol="1" spcCol="1270" rtlCol="0" anchor="ctr" anchorCtr="0">
            <a:noAutofit/>
          </a:bodyPr>
          <a:lstStyle/>
          <a:p>
            <a:pPr defTabSz="355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000" b="1" dirty="0">
                <a:solidFill>
                  <a:schemeClr val="tx1"/>
                </a:solidFill>
              </a:rPr>
              <a:t> </a:t>
            </a:r>
          </a:p>
          <a:p>
            <a:pPr defTabSz="355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b="1" dirty="0">
              <a:solidFill>
                <a:schemeClr val="accent1"/>
              </a:solidFill>
            </a:endParaRPr>
          </a:p>
          <a:p>
            <a:pPr defTabSz="355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solidFill>
                  <a:schemeClr val="tx1"/>
                </a:solidFill>
              </a:rPr>
              <a:t>Erica Cresta</a:t>
            </a:r>
          </a:p>
          <a:p>
            <a:pPr defTabSz="355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solidFill>
                  <a:schemeClr val="accent1"/>
                </a:solidFill>
              </a:rPr>
              <a:t>Aiuto ex. </a:t>
            </a:r>
            <a:r>
              <a:rPr lang="it-IT" b="1" dirty="0" err="1">
                <a:solidFill>
                  <a:schemeClr val="accent1"/>
                </a:solidFill>
              </a:rPr>
              <a:t>Officer</a:t>
            </a:r>
            <a:r>
              <a:rPr lang="it-IT" b="1" dirty="0">
                <a:solidFill>
                  <a:schemeClr val="accent1"/>
                </a:solidFill>
              </a:rPr>
              <a:t>-</a:t>
            </a:r>
            <a:r>
              <a:rPr lang="it-IT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Progetti Lingue </a:t>
            </a:r>
            <a:endParaRPr lang="it-IT" b="1" dirty="0">
              <a:solidFill>
                <a:schemeClr val="accent1"/>
              </a:solidFill>
            </a:endParaRPr>
          </a:p>
          <a:p>
            <a:pPr defTabSz="355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2" name="Rettangolo 61">
            <a:extLst>
              <a:ext uri="{FF2B5EF4-FFF2-40B4-BE49-F238E27FC236}">
                <a16:creationId xmlns:a16="http://schemas.microsoft.com/office/drawing/2014/main" id="{97521B6F-2285-4254-957B-23B109ECB4D2}"/>
              </a:ext>
            </a:extLst>
          </p:cNvPr>
          <p:cNvSpPr/>
          <p:nvPr/>
        </p:nvSpPr>
        <p:spPr>
          <a:xfrm>
            <a:off x="1038009" y="3069315"/>
            <a:ext cx="3190302" cy="88572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rtlCol="0" anchor="ctr" anchorCtr="0">
            <a:noAutofit/>
          </a:bodyPr>
          <a:lstStyle/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b="1" dirty="0">
              <a:solidFill>
                <a:schemeClr val="tx1"/>
              </a:solidFill>
            </a:endParaRPr>
          </a:p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solidFill>
                  <a:schemeClr val="tx1"/>
                </a:solidFill>
              </a:rPr>
              <a:t>Destro </a:t>
            </a:r>
            <a:r>
              <a:rPr lang="it-IT" b="1" dirty="0" err="1">
                <a:solidFill>
                  <a:schemeClr val="tx1"/>
                </a:solidFill>
              </a:rPr>
              <a:t>Bisol</a:t>
            </a:r>
            <a:r>
              <a:rPr lang="it-IT" b="1" dirty="0">
                <a:solidFill>
                  <a:schemeClr val="tx1"/>
                </a:solidFill>
              </a:rPr>
              <a:t> Rita</a:t>
            </a:r>
          </a:p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solidFill>
                  <a:schemeClr val="tx1"/>
                </a:solidFill>
              </a:rPr>
              <a:t>Orientamento </a:t>
            </a:r>
          </a:p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F386F2D-A44D-8DFB-B225-372E13C3A83D}"/>
              </a:ext>
            </a:extLst>
          </p:cNvPr>
          <p:cNvSpPr txBox="1"/>
          <p:nvPr/>
        </p:nvSpPr>
        <p:spPr>
          <a:xfrm>
            <a:off x="8003013" y="3426642"/>
            <a:ext cx="1946708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355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/>
              <a:t>Esther </a:t>
            </a:r>
            <a:r>
              <a:rPr lang="it-IT" b="1" dirty="0" err="1"/>
              <a:t>Gagneux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882609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 descr="Profilo principale con foto">
            <a:extLst>
              <a:ext uri="{FF2B5EF4-FFF2-40B4-BE49-F238E27FC236}">
                <a16:creationId xmlns:a16="http://schemas.microsoft.com/office/drawing/2014/main" id="{CE429B98-5EC6-4B05-BB67-9BEAF31E965F}"/>
              </a:ext>
            </a:extLst>
          </p:cNvPr>
          <p:cNvGrpSpPr/>
          <p:nvPr/>
        </p:nvGrpSpPr>
        <p:grpSpPr>
          <a:xfrm>
            <a:off x="3938725" y="129344"/>
            <a:ext cx="3795995" cy="1416652"/>
            <a:chOff x="4393810" y="1859836"/>
            <a:chExt cx="3744150" cy="1169134"/>
          </a:xfrm>
        </p:grpSpPr>
        <p:pic>
          <p:nvPicPr>
            <p:cNvPr id="5" name="Immagine 4" descr="Ombreggiatura">
              <a:extLst>
                <a:ext uri="{FF2B5EF4-FFF2-40B4-BE49-F238E27FC236}">
                  <a16:creationId xmlns:a16="http://schemas.microsoft.com/office/drawing/2014/main" id="{BF589AA1-9A1B-4E99-A7B6-3F4AE6E2D7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67" t="62187" r="9778" b="8282"/>
            <a:stretch/>
          </p:blipFill>
          <p:spPr>
            <a:xfrm>
              <a:off x="4393810" y="2327786"/>
              <a:ext cx="3404380" cy="701184"/>
            </a:xfrm>
            <a:prstGeom prst="rect">
              <a:avLst/>
            </a:prstGeom>
          </p:spPr>
        </p:pic>
        <p:sp>
          <p:nvSpPr>
            <p:cNvPr id="6" name="Rettangolo 5">
              <a:extLst>
                <a:ext uri="{FF2B5EF4-FFF2-40B4-BE49-F238E27FC236}">
                  <a16:creationId xmlns:a16="http://schemas.microsoft.com/office/drawing/2014/main" id="{8D7795B4-4E88-4CE6-84FB-0EF0EADE022E}"/>
                </a:ext>
              </a:extLst>
            </p:cNvPr>
            <p:cNvSpPr/>
            <p:nvPr/>
          </p:nvSpPr>
          <p:spPr>
            <a:xfrm>
              <a:off x="4788897" y="1859836"/>
              <a:ext cx="3349063" cy="84476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20000" tIns="5080" rIns="5080" bIns="5080" numCol="1" spcCol="1270" rtlCol="0" anchor="ctr" anchorCtr="0">
              <a:noAutofit/>
            </a:bodyPr>
            <a:lstStyle/>
            <a:p>
              <a:pPr marL="0" lvl="0" indent="0" defTabSz="355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2800" kern="1200" dirty="0">
                  <a:solidFill>
                    <a:schemeClr val="bg1"/>
                  </a:solidFill>
                </a:rPr>
                <a:t>Coordinatori </a:t>
              </a:r>
            </a:p>
          </p:txBody>
        </p:sp>
      </p:grpSp>
      <p:sp>
        <p:nvSpPr>
          <p:cNvPr id="7" name="Rettangolo 6">
            <a:extLst>
              <a:ext uri="{FF2B5EF4-FFF2-40B4-BE49-F238E27FC236}">
                <a16:creationId xmlns:a16="http://schemas.microsoft.com/office/drawing/2014/main" id="{47A720AD-65D3-4ADB-989E-19B30906B97B}"/>
              </a:ext>
            </a:extLst>
          </p:cNvPr>
          <p:cNvSpPr/>
          <p:nvPr/>
        </p:nvSpPr>
        <p:spPr>
          <a:xfrm>
            <a:off x="4306621" y="3784432"/>
            <a:ext cx="2804327" cy="778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rtlCol="0" anchor="ctr" anchorCtr="0">
            <a:noAutofit/>
          </a:bodyPr>
          <a:lstStyle/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600" b="1" dirty="0">
                <a:solidFill>
                  <a:schemeClr val="tx1"/>
                </a:solidFill>
              </a:rPr>
              <a:t>Chiara Cannavaciuolo</a:t>
            </a:r>
            <a:endParaRPr lang="it-IT" sz="1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2° liceo classico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35B0516F-3A3D-4A35-BCB0-369974ACEF68}"/>
              </a:ext>
            </a:extLst>
          </p:cNvPr>
          <p:cNvSpPr/>
          <p:nvPr/>
        </p:nvSpPr>
        <p:spPr>
          <a:xfrm>
            <a:off x="4338381" y="5849125"/>
            <a:ext cx="2804327" cy="68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rtlCol="0" anchor="ctr" anchorCtr="0">
            <a:noAutofit/>
          </a:bodyPr>
          <a:lstStyle/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solidFill>
                  <a:schemeClr val="tx1"/>
                </a:solidFill>
              </a:rPr>
              <a:t>Spadoni</a:t>
            </a:r>
            <a:endParaRPr lang="it-IT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IV ginnasio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3A36B897-A40F-4010-86BC-439DF721B2C4}"/>
              </a:ext>
            </a:extLst>
          </p:cNvPr>
          <p:cNvSpPr/>
          <p:nvPr/>
        </p:nvSpPr>
        <p:spPr>
          <a:xfrm>
            <a:off x="4346259" y="4869490"/>
            <a:ext cx="2764690" cy="68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rtlCol="0" anchor="ctr" anchorCtr="0">
            <a:noAutofit/>
          </a:bodyPr>
          <a:lstStyle/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 err="1">
                <a:solidFill>
                  <a:schemeClr val="tx1"/>
                </a:solidFill>
              </a:rPr>
              <a:t>Cursaro</a:t>
            </a:r>
            <a:endParaRPr lang="it-IT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3° liceo classico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654E63F1-65A0-4863-A2DD-D40EBC1B5639}"/>
              </a:ext>
            </a:extLst>
          </p:cNvPr>
          <p:cNvSpPr/>
          <p:nvPr/>
        </p:nvSpPr>
        <p:spPr>
          <a:xfrm>
            <a:off x="1175811" y="2126259"/>
            <a:ext cx="2804327" cy="684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rtlCol="0" anchor="ctr" anchorCtr="0">
            <a:noAutofit/>
          </a:bodyPr>
          <a:lstStyle/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 err="1">
                <a:solidFill>
                  <a:schemeClr val="tx1"/>
                </a:solidFill>
              </a:rPr>
              <a:t>Vatieri</a:t>
            </a:r>
            <a:r>
              <a:rPr lang="it-IT" b="1" dirty="0">
                <a:solidFill>
                  <a:schemeClr val="tx1"/>
                </a:solidFill>
              </a:rPr>
              <a:t> </a:t>
            </a:r>
            <a:endParaRPr lang="it-IT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2° Scientifico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CE07FBFC-533C-4B4B-A597-26E68B6A8633}"/>
              </a:ext>
            </a:extLst>
          </p:cNvPr>
          <p:cNvSpPr/>
          <p:nvPr/>
        </p:nvSpPr>
        <p:spPr>
          <a:xfrm>
            <a:off x="4306622" y="2948724"/>
            <a:ext cx="2804327" cy="68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rtlCol="0" anchor="ctr" anchorCtr="0">
            <a:noAutofit/>
          </a:bodyPr>
          <a:lstStyle/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solidFill>
                  <a:schemeClr val="tx1"/>
                </a:solidFill>
              </a:rPr>
              <a:t>Maselli </a:t>
            </a:r>
            <a:endParaRPr lang="it-IT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1° classico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9B68A3E8-877A-482A-AB5B-BB80DF32A459}"/>
              </a:ext>
            </a:extLst>
          </p:cNvPr>
          <p:cNvSpPr/>
          <p:nvPr/>
        </p:nvSpPr>
        <p:spPr>
          <a:xfrm>
            <a:off x="7540797" y="3013096"/>
            <a:ext cx="2804327" cy="684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rtlCol="0" anchor="ctr" anchorCtr="0">
            <a:noAutofit/>
          </a:bodyPr>
          <a:lstStyle/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solidFill>
                  <a:schemeClr val="tx1"/>
                </a:solidFill>
              </a:rPr>
              <a:t>Fauro</a:t>
            </a:r>
            <a:endParaRPr lang="it-IT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3° Linguistico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B7FBE3D9-9B8B-4FE3-9BAC-593651CCE50A}"/>
              </a:ext>
            </a:extLst>
          </p:cNvPr>
          <p:cNvSpPr/>
          <p:nvPr/>
        </p:nvSpPr>
        <p:spPr>
          <a:xfrm>
            <a:off x="7540796" y="2117359"/>
            <a:ext cx="2804327" cy="684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rtlCol="0" anchor="ctr" anchorCtr="0">
            <a:noAutofit/>
          </a:bodyPr>
          <a:lstStyle/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solidFill>
                  <a:schemeClr val="tx1"/>
                </a:solidFill>
              </a:rPr>
              <a:t>Gentile </a:t>
            </a:r>
            <a:endParaRPr lang="it-IT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2° Linguistico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F947F231-CE7C-42CE-A7A4-DDAE45622BC5}"/>
              </a:ext>
            </a:extLst>
          </p:cNvPr>
          <p:cNvSpPr/>
          <p:nvPr/>
        </p:nvSpPr>
        <p:spPr>
          <a:xfrm>
            <a:off x="7511735" y="4855921"/>
            <a:ext cx="2804327" cy="684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rtlCol="0" anchor="ctr" anchorCtr="0">
            <a:noAutofit/>
          </a:bodyPr>
          <a:lstStyle/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solidFill>
                  <a:schemeClr val="tx1"/>
                </a:solidFill>
              </a:rPr>
              <a:t>Rotondo</a:t>
            </a:r>
            <a:endParaRPr lang="it-IT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5° Linguistico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A5B26E4E-82D2-4E84-8F94-EAA842573FC9}"/>
              </a:ext>
            </a:extLst>
          </p:cNvPr>
          <p:cNvSpPr/>
          <p:nvPr/>
        </p:nvSpPr>
        <p:spPr>
          <a:xfrm>
            <a:off x="7511735" y="3920214"/>
            <a:ext cx="2804327" cy="684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rtlCol="0" anchor="ctr" anchorCtr="0">
            <a:noAutofit/>
          </a:bodyPr>
          <a:lstStyle/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Destro</a:t>
            </a:r>
          </a:p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4° Linguistico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293809E7-5AAE-44AB-AE58-B286476D5706}"/>
              </a:ext>
            </a:extLst>
          </p:cNvPr>
          <p:cNvSpPr/>
          <p:nvPr/>
        </p:nvSpPr>
        <p:spPr>
          <a:xfrm>
            <a:off x="4338381" y="2113016"/>
            <a:ext cx="2804327" cy="68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rtlCol="0" anchor="ctr" anchorCtr="0">
            <a:noAutofit/>
          </a:bodyPr>
          <a:lstStyle/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solidFill>
                  <a:schemeClr val="tx1"/>
                </a:solidFill>
              </a:rPr>
              <a:t>Di Rienzo</a:t>
            </a:r>
            <a:endParaRPr lang="it-IT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V° Ginnasio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D0A18917-7A65-4657-8496-5BDB761990E2}"/>
              </a:ext>
            </a:extLst>
          </p:cNvPr>
          <p:cNvSpPr/>
          <p:nvPr/>
        </p:nvSpPr>
        <p:spPr>
          <a:xfrm>
            <a:off x="1134398" y="5955411"/>
            <a:ext cx="2804327" cy="684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rtlCol="0" anchor="ctr" anchorCtr="0">
            <a:noAutofit/>
          </a:bodyPr>
          <a:lstStyle/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Marchesi</a:t>
            </a:r>
          </a:p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1° Scientifico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0F5E507A-2227-4B0F-AA68-CA88EBE40CF0}"/>
              </a:ext>
            </a:extLst>
          </p:cNvPr>
          <p:cNvSpPr/>
          <p:nvPr/>
        </p:nvSpPr>
        <p:spPr>
          <a:xfrm>
            <a:off x="1175812" y="3919127"/>
            <a:ext cx="2804327" cy="684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rtlCol="0" anchor="ctr" anchorCtr="0">
            <a:noAutofit/>
          </a:bodyPr>
          <a:lstStyle/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Gosti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5° Scientifico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FB1B9DBB-4BD9-469F-BC43-B2FB76A34605}"/>
              </a:ext>
            </a:extLst>
          </p:cNvPr>
          <p:cNvSpPr/>
          <p:nvPr/>
        </p:nvSpPr>
        <p:spPr>
          <a:xfrm>
            <a:off x="1180780" y="4898549"/>
            <a:ext cx="2804327" cy="684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rtlCol="0" anchor="ctr" anchorCtr="0">
            <a:noAutofit/>
          </a:bodyPr>
          <a:lstStyle/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 Giulio</a:t>
            </a:r>
          </a:p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4° Scientifico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E0C6FB7A-ED54-4DCD-AF5E-6631B3C82998}"/>
              </a:ext>
            </a:extLst>
          </p:cNvPr>
          <p:cNvSpPr/>
          <p:nvPr/>
        </p:nvSpPr>
        <p:spPr>
          <a:xfrm>
            <a:off x="1175811" y="3023011"/>
            <a:ext cx="2804327" cy="684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rtlCol="0" anchor="ctr" anchorCtr="0">
            <a:noAutofit/>
          </a:bodyPr>
          <a:lstStyle/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solidFill>
                  <a:schemeClr val="tx1"/>
                </a:solidFill>
              </a:rPr>
              <a:t>Quaresima </a:t>
            </a:r>
            <a:endParaRPr lang="it-IT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3° Scientifico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BEFC53A8-2C2A-4CFE-BADA-1758E84DD171}"/>
              </a:ext>
            </a:extLst>
          </p:cNvPr>
          <p:cNvSpPr/>
          <p:nvPr/>
        </p:nvSpPr>
        <p:spPr>
          <a:xfrm>
            <a:off x="7511735" y="5849125"/>
            <a:ext cx="2804327" cy="684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rtlCol="0" anchor="ctr" anchorCtr="0">
            <a:noAutofit/>
          </a:bodyPr>
          <a:lstStyle/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Poldi</a:t>
            </a:r>
          </a:p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1° Linguistico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83C135CA-AC9C-41BD-B12A-3A3A58D94AA5}"/>
              </a:ext>
            </a:extLst>
          </p:cNvPr>
          <p:cNvSpPr txBox="1"/>
          <p:nvPr/>
        </p:nvSpPr>
        <p:spPr>
          <a:xfrm>
            <a:off x="3222723" y="1389416"/>
            <a:ext cx="562855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Equipe pastorale </a:t>
            </a:r>
            <a:r>
              <a:rPr lang="it-IT" b="1">
                <a:solidFill>
                  <a:schemeClr val="bg1"/>
                </a:solidFill>
              </a:rPr>
              <a:t>: Locci- </a:t>
            </a:r>
            <a:r>
              <a:rPr lang="it-IT" b="1" dirty="0">
                <a:solidFill>
                  <a:schemeClr val="bg1"/>
                </a:solidFill>
              </a:rPr>
              <a:t>Quaresima – Gentile </a:t>
            </a:r>
          </a:p>
        </p:txBody>
      </p:sp>
    </p:spTree>
    <p:extLst>
      <p:ext uri="{BB962C8B-B14F-4D97-AF65-F5344CB8AC3E}">
        <p14:creationId xmlns:p14="http://schemas.microsoft.com/office/powerpoint/2010/main" val="291193360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104537_TF00283905" id="{E6F0F04E-34E1-4733-8098-E6A33F256002}" vid="{98233241-6BC8-4FBE-949E-4D409917427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0" ma:contentTypeDescription="Create a new document." ma:contentTypeScope="" ma:versionID="e39e7e9e36de66d473ce04bb4ab2dbb8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dc5994665da46609c24125788630d8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E779192A-373B-43BC-B149-9B7B3B70DE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7690AD-AD19-4D7A-B992-05866A213C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FEDED8-E35B-4671-A59B-7E6AE2473AA8}">
  <ds:schemaRefs>
    <ds:schemaRef ds:uri="16c05727-aa75-4e4a-9b5f-8a80a1165891"/>
    <ds:schemaRef ds:uri="http://purl.org/dc/elements/1.1/"/>
    <ds:schemaRef ds:uri="http://schemas.microsoft.com/office/2006/metadata/properties"/>
    <ds:schemaRef ds:uri="71af3243-3dd4-4a8d-8c0d-dd76da1f02a5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Organigramma minimale</Template>
  <TotalTime>491</TotalTime>
  <Words>184</Words>
  <Application>Microsoft Office PowerPoint</Application>
  <PresentationFormat>Widescreen</PresentationFormat>
  <Paragraphs>74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Arial</vt:lpstr>
      <vt:lpstr>Calibri</vt:lpstr>
      <vt:lpstr>Gill Sans MT</vt:lpstr>
      <vt:lpstr>Tahoma</vt:lpstr>
      <vt:lpstr>Times New Roman</vt:lpstr>
      <vt:lpstr>Galleria</vt:lpstr>
      <vt:lpstr>Organigramma Liceo 2022-23 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Organigramma</dc:title>
  <dc:creator>Paola</dc:creator>
  <cp:lastModifiedBy>Paola</cp:lastModifiedBy>
  <cp:revision>47</cp:revision>
  <dcterms:created xsi:type="dcterms:W3CDTF">2020-08-06T17:58:43Z</dcterms:created>
  <dcterms:modified xsi:type="dcterms:W3CDTF">2022-09-02T08:59:47Z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