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7" r:id="rId3"/>
    <p:sldId id="259" r:id="rId4"/>
    <p:sldId id="262" r:id="rId5"/>
    <p:sldId id="258" r:id="rId6"/>
    <p:sldId id="265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24/09/2018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504" y="4077072"/>
            <a:ext cx="8587680" cy="18288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Liceo </a:t>
            </a:r>
            <a:b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Progetto </a:t>
            </a:r>
            <a: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Studio Assistito</a:t>
            </a:r>
            <a:b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2018-2019</a:t>
            </a:r>
            <a:endParaRPr lang="it-IT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0178" name="Picture 2" descr="Risultati immagini per scuola maria ausiliatrice ro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60648"/>
            <a:ext cx="2438400" cy="16097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Il Progetto </a:t>
            </a:r>
            <a:r>
              <a:rPr lang="it-IT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StudioAssistitoSMA</a:t>
            </a: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it-IT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b="1" dirty="0" smtClean="0"/>
              <a:t>Il progetto prevede due pomeriggi a settimana durante i quali gli allievi si recano a scuola per studiare con l’assistenza dei docenti.</a:t>
            </a:r>
          </a:p>
          <a:p>
            <a:pPr algn="just">
              <a:buNone/>
            </a:pPr>
            <a:endParaRPr lang="it-IT" b="1" dirty="0" smtClean="0"/>
          </a:p>
        </p:txBody>
      </p:sp>
      <p:pic>
        <p:nvPicPr>
          <p:cNvPr id="7170" name="Picture 2" descr="https://scontent-mxp1-1.xx.fbcdn.net/v/t1.0-9/21740375_2232823953620749_163737175811667307_n.jpg?_nc_cat=101&amp;oh=aeb299a9ec9c24acefc288173734fc53&amp;oe=5C2FB54A"/>
          <p:cNvPicPr>
            <a:picLocks noChangeAspect="1" noChangeArrowheads="1"/>
          </p:cNvPicPr>
          <p:nvPr/>
        </p:nvPicPr>
        <p:blipFill>
          <a:blip r:embed="rId2" cstate="print"/>
          <a:srcRect b="28480"/>
          <a:stretch>
            <a:fillRect/>
          </a:stretch>
        </p:blipFill>
        <p:spPr bwMode="auto">
          <a:xfrm>
            <a:off x="2267744" y="3429000"/>
            <a:ext cx="4408489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906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Destinatari e modalità di partecipazione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895456" cy="449580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 smtClean="0"/>
              <a:t>La proposta è rivolta agli allievi di tutte le classi.</a:t>
            </a:r>
          </a:p>
          <a:p>
            <a:pPr algn="just"/>
            <a:r>
              <a:rPr lang="it-IT" b="1" dirty="0" smtClean="0"/>
              <a:t>All’inizio dell’anno (o del secondo quadrimestre) è richiesta un’iscrizione con autorizzazione dei genitori.</a:t>
            </a:r>
          </a:p>
          <a:p>
            <a:pPr algn="just"/>
            <a:r>
              <a:rPr lang="it-IT" b="1" dirty="0" smtClean="0"/>
              <a:t>Dopo tre assenze viene inviata una mail al genitore per informare della mancata frequenza.  </a:t>
            </a:r>
          </a:p>
          <a:p>
            <a:pPr algn="just"/>
            <a:endParaRPr lang="it-IT" b="1" dirty="0" smtClean="0"/>
          </a:p>
        </p:txBody>
      </p:sp>
      <p:pic>
        <p:nvPicPr>
          <p:cNvPr id="5122" name="Picture 2" descr="http://www.scuolamausiliatriceroma.org/wp/wp-content/uploads/2017/06/libri-di-testo-sma-2017-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564904"/>
            <a:ext cx="2918902" cy="19442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Iscrizioni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Per le iscrizioni si prevede l’utilizzo di un modulo disponibile sul sito della scuola. </a:t>
            </a:r>
          </a:p>
          <a:p>
            <a:pPr>
              <a:buNone/>
            </a:pPr>
            <a:endParaRPr lang="it-IT" b="1" dirty="0" smtClean="0"/>
          </a:p>
          <a:p>
            <a:r>
              <a:rPr lang="it-IT" b="1" dirty="0" smtClean="0"/>
              <a:t>È attiva un’apposita casella di posta elettronica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studioassistitosma@gmail.com</a:t>
            </a:r>
          </a:p>
          <a:p>
            <a:pPr>
              <a:buNone/>
            </a:pPr>
            <a:r>
              <a:rPr lang="it-IT" b="1" dirty="0" smtClean="0"/>
              <a:t>	a cui inviare i moduli di partecipazione compilati. </a:t>
            </a:r>
          </a:p>
          <a:p>
            <a:pPr>
              <a:buNone/>
            </a:pPr>
            <a:endParaRPr lang="it-IT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Tempi e modalità di lavoro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/>
          </a:bodyPr>
          <a:lstStyle/>
          <a:p>
            <a:pPr algn="just"/>
            <a:r>
              <a:rPr lang="it-IT" b="1" dirty="0" smtClean="0"/>
              <a:t>L’attività si svolge due pomeriggi a settimana (</a:t>
            </a:r>
            <a:r>
              <a:rPr lang="it-IT" b="1" dirty="0" smtClean="0">
                <a:solidFill>
                  <a:srgbClr val="FF0000"/>
                </a:solidFill>
              </a:rPr>
              <a:t>martedì e venerdì dalle 14.30 alle 16.30</a:t>
            </a:r>
            <a:r>
              <a:rPr lang="it-IT" b="1" dirty="0" smtClean="0"/>
              <a:t>) da metà novembre a maggio.</a:t>
            </a:r>
          </a:p>
          <a:p>
            <a:pPr algn="just"/>
            <a:r>
              <a:rPr lang="it-IT" b="1" dirty="0" smtClean="0"/>
              <a:t>Si prevede la presenza di </a:t>
            </a:r>
            <a:r>
              <a:rPr lang="it-IT" b="1" dirty="0" smtClean="0">
                <a:solidFill>
                  <a:srgbClr val="FF0000"/>
                </a:solidFill>
              </a:rPr>
              <a:t>due docenti</a:t>
            </a:r>
            <a:r>
              <a:rPr lang="it-IT" b="1" dirty="0" smtClean="0"/>
              <a:t>, uno di area scientifica, uno di area linguistica/umanistica.</a:t>
            </a:r>
          </a:p>
          <a:p>
            <a:pPr algn="just"/>
            <a:r>
              <a:rPr lang="it-IT" b="1" dirty="0" smtClean="0"/>
              <a:t>L’attività prevede </a:t>
            </a:r>
            <a:r>
              <a:rPr lang="it-IT" b="1" dirty="0" smtClean="0">
                <a:solidFill>
                  <a:srgbClr val="FF0000"/>
                </a:solidFill>
              </a:rPr>
              <a:t>studio individuale </a:t>
            </a:r>
            <a:r>
              <a:rPr lang="it-IT" b="1" dirty="0" smtClean="0"/>
              <a:t>assistito con la possibilità di consultare i docenti assistenti</a:t>
            </a:r>
            <a:r>
              <a:rPr lang="it-IT" b="1" i="1" dirty="0" smtClean="0"/>
              <a:t>.</a:t>
            </a:r>
            <a:r>
              <a:rPr lang="it-IT" b="1" i="1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r>
              <a:rPr lang="it-IT" b="1" dirty="0" smtClean="0"/>
              <a:t>	</a:t>
            </a:r>
            <a:r>
              <a:rPr lang="it-IT" i="1" dirty="0" smtClean="0"/>
              <a:t>Gli allievi sono tenuti a restare nelle aule destinate all’attività, senza lasciare l’edificio, e a seguire le regole previste durante le normali attività didattiche (fatta eccezione per l’uso del cellulare).</a:t>
            </a:r>
          </a:p>
          <a:p>
            <a:pPr algn="just"/>
            <a:endParaRPr lang="it-IT" b="1" dirty="0" smtClean="0"/>
          </a:p>
          <a:p>
            <a:pPr algn="just">
              <a:buNone/>
            </a:pPr>
            <a:endParaRPr lang="it-IT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Novità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111480" cy="4495800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/>
              <a:t>Si prevede la possibilità per i docenti, secondo le proprie date di presenza, di convocare alcuni alunni (</a:t>
            </a:r>
            <a:r>
              <a:rPr lang="it-IT" b="1" dirty="0" err="1" smtClean="0"/>
              <a:t>max</a:t>
            </a:r>
            <a:r>
              <a:rPr lang="it-IT" b="1" dirty="0" smtClean="0"/>
              <a:t> 2/3 – con i consueti moduli dei corsi di recupero) per attività di </a:t>
            </a:r>
            <a:r>
              <a:rPr lang="it-IT" b="1" dirty="0" smtClean="0">
                <a:solidFill>
                  <a:srgbClr val="FF0000"/>
                </a:solidFill>
              </a:rPr>
              <a:t>sportello</a:t>
            </a:r>
            <a:r>
              <a:rPr lang="it-IT" b="1" dirty="0" smtClean="0"/>
              <a:t> da effettuarsi nell’arco di tempo dello studio assistito. </a:t>
            </a:r>
            <a:endParaRPr lang="it-IT" b="1" dirty="0"/>
          </a:p>
        </p:txBody>
      </p:sp>
      <p:pic>
        <p:nvPicPr>
          <p:cNvPr id="1026" name="Picture 2" descr="L'immagine può contenere: 3 persone, persone che sorridono, persone sedute, tabella, cibo e spazio al chiuso"/>
          <p:cNvPicPr>
            <a:picLocks noChangeAspect="1" noChangeArrowheads="1"/>
          </p:cNvPicPr>
          <p:nvPr/>
        </p:nvPicPr>
        <p:blipFill>
          <a:blip r:embed="rId2" cstate="print"/>
          <a:srcRect l="19673" t="14962" r="12878" b="53871"/>
          <a:stretch>
            <a:fillRect/>
          </a:stretch>
        </p:blipFill>
        <p:spPr bwMode="auto">
          <a:xfrm>
            <a:off x="6156176" y="2420888"/>
            <a:ext cx="2664296" cy="20162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109</TotalTime>
  <Words>203</Words>
  <Application>Microsoft Office PowerPoint</Application>
  <PresentationFormat>Presentazione su schermo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Luna</vt:lpstr>
      <vt:lpstr>Liceo  Progetto Studio Assistito 2018-2019</vt:lpstr>
      <vt:lpstr>Il Progetto StudioAssistitoSMA </vt:lpstr>
      <vt:lpstr>Destinatari e modalità di partecipazione</vt:lpstr>
      <vt:lpstr>Iscrizioni</vt:lpstr>
      <vt:lpstr>Tempi e modalità di lavoro </vt:lpstr>
      <vt:lpstr>Novità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Commissione  Studio Assistito/Peer Tutoring</dc:title>
  <dc:creator>Ilaria Balducci</dc:creator>
  <cp:lastModifiedBy>Ilaria_B</cp:lastModifiedBy>
  <cp:revision>16</cp:revision>
  <dcterms:created xsi:type="dcterms:W3CDTF">2017-10-04T13:44:49Z</dcterms:created>
  <dcterms:modified xsi:type="dcterms:W3CDTF">2018-09-24T07:42:37Z</dcterms:modified>
</cp:coreProperties>
</file>