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2FD1CB-B43B-44CF-8173-840F3B0D9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ED97A5-91E7-4655-8342-3E29E0B83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D82632-8236-4F58-90AA-C94D29E3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F1FD37-D85B-4018-BBA8-5994D76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D1E93F-0D1A-4FE9-824D-5775B685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0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57216-F895-4005-9B61-D3EB33DD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CA4E5E-4315-428B-919F-EA45983D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DCC23D-575B-4CAA-AC62-715376A3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469615-D249-4059-A3D8-08740F52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BDDF36-F1DF-44A5-8ED2-1D81A156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8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83A519-4702-494F-90AB-53BF51CF9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E53745-4B13-4911-9EED-BF3524897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625051-D595-4E28-8218-6AE7C288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52A75-B3F1-4300-9A31-10470D3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00A3C6-F330-4BBD-90D8-D76991DC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31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D22B4-0357-4AB7-87D9-E5C65089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2EC08B-898F-43CE-98FF-2FB7EB73C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9218E7-03DB-439B-A987-065A3E47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09FC2-13E4-46B3-856C-971558EE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2F9D0-E88B-4226-85BF-B5476D6A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77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ACB52-2724-4928-BC92-8EAFEA40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60694C-AB9E-415E-BD53-64274A92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38AA81-73D1-465E-8E5E-CE52EF3A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23CEA2-3375-4163-9F21-6945F0AB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29BF2C-06D0-42AA-9C46-BA2596B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1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BFA03-18C4-4793-A284-B4B1D511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E5BC2F-494F-406A-8467-86C3E9020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59639A-D03F-4282-8CA9-A8D49D896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002B0B-A3B0-4E1D-AD17-C28DC11F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65C976-03C2-4645-93A5-8F94BF7D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B29FC5-47AC-46CB-8319-D35AB9EF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29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8BEBB-05FE-4C9D-9A07-368199D6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AB27C7-6835-4159-8452-E8E6EB4C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8BB596-AC7A-4342-A728-2DC450B9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03B0C7-2183-47F2-9DCE-3ECFD8527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FF7FA1-C05E-4FF7-B1B4-3F51AD47D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B85821-0B2F-4C77-A4DF-25EEC3BE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63861A-394F-4CBF-89D1-25EBDEBA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3E66D7-1DD1-4E72-B7FB-F21E90EE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17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21BE2-BE63-40D9-94E1-189B30CA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122370-4BE7-4488-9716-98EAC6C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C7C2F7-B42F-4274-8EC4-EC82CC28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EEDE91-A8D9-41B5-B574-0959924E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7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564E6C0-E6BB-42FC-9282-66AE465C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7C1C68-F5D9-4829-B2CA-D2728521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ABE34E-17EB-4F2E-9AF5-56FC2F4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C6DC0-B6B2-46A6-B4A4-9A7DEAC7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6BE05-800C-4756-A8B8-FDA7664C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DA58F0-3F6E-4494-B2BF-F5D819182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837A70-A09C-47F3-B6AE-30DC2B75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5EB4F-B92C-4AE0-82DA-26DC70DE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EDE799-FB08-439E-B82C-FB174F0C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8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9E0D7-DB31-4CD3-87EF-423F25C5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E55B54-4932-4FEB-A7F4-11236267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D38E3-770A-421C-9E7E-D52A85FE0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F3D8D2-FB24-4009-AD80-E49D5EFA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73F668-CB56-4180-A536-11E357D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3A4BC4-1D0E-4BCD-87FD-7E953DF7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ACB4AE-0963-4B0C-ACD0-DE09368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92EFE1-60AB-4200-A97B-1AE6FEB8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77697-66FD-4F33-A302-4C8485F0F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FA1E-81A3-41F1-ABE1-FC0855450D05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6207D9-C2CD-456E-8A54-ACD27DC0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679F6-5CBE-43FC-9846-406E98B90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EDB9-3CEF-4027-9426-91153B8FB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213F06-6282-44B2-91DA-7F4D16904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0"/>
            <a:ext cx="3355759" cy="2985446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342519-1AFC-4EAC-A46C-91D594015703}"/>
              </a:ext>
            </a:extLst>
          </p:cNvPr>
          <p:cNvSpPr txBox="1"/>
          <p:nvPr/>
        </p:nvSpPr>
        <p:spPr>
          <a:xfrm>
            <a:off x="3855127" y="1544210"/>
            <a:ext cx="7028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Gli obiettivi sono comuni e riguardano tutti i paesi e tutti gli individui, nessuno ne è escluso ne deve essere lasciato indietro lungo il cammino necessari per portare il mondo sulla strada della sostenibilità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4A2465-1ADF-4DF1-81B1-B65DBC96AF9D}"/>
              </a:ext>
            </a:extLst>
          </p:cNvPr>
          <p:cNvSpPr txBox="1"/>
          <p:nvPr/>
        </p:nvSpPr>
        <p:spPr>
          <a:xfrm>
            <a:off x="3855127" y="215887"/>
            <a:ext cx="6964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4"/>
              </a:rPr>
              <a:t>L’ Agenda 2030:</a:t>
            </a:r>
          </a:p>
          <a:p>
            <a:pPr algn="just"/>
            <a:r>
              <a:rPr lang="it-IT" sz="1800" b="0" i="0" u="none" strike="noStrike" baseline="0" dirty="0">
                <a:latin typeface="CIDFont+F4"/>
              </a:rPr>
              <a:t>definisce </a:t>
            </a:r>
            <a:r>
              <a:rPr lang="it-IT" sz="1800" b="0" i="0" u="none" strike="noStrike" baseline="0" dirty="0">
                <a:latin typeface="CIDFont+F5"/>
              </a:rPr>
              <a:t>17 obiettivi </a:t>
            </a:r>
            <a:r>
              <a:rPr lang="it-IT" sz="1800" b="0" i="0" u="none" strike="noStrike" baseline="0" dirty="0">
                <a:latin typeface="CIDFont+F4"/>
              </a:rPr>
              <a:t>di sviluppo sostenibile da raggiungere entro il 2030, articolati in </a:t>
            </a:r>
            <a:r>
              <a:rPr lang="it-IT" sz="1800" b="0" i="0" u="none" strike="noStrike" baseline="0" dirty="0">
                <a:latin typeface="CIDFont+F5"/>
              </a:rPr>
              <a:t>1069 </a:t>
            </a:r>
            <a:r>
              <a:rPr lang="it-IT" sz="1800" b="0" i="0" u="none" strike="noStrike" baseline="0" dirty="0">
                <a:latin typeface="CIDFont+F4"/>
              </a:rPr>
              <a:t>Target, che rappresentano una bussola per porre l’Italia e il mondo su un sentiero sostenibile.</a:t>
            </a:r>
            <a:endParaRPr lang="it-IT" dirty="0"/>
          </a:p>
        </p:txBody>
      </p:sp>
      <p:pic>
        <p:nvPicPr>
          <p:cNvPr id="1026" name="Picture 2" descr="Obiettivo 8: Promuovere una crescita economica duratura, inclusiva e  sostenibile, la piena occupazione e il lavoro dignitoso per tutti">
            <a:extLst>
              <a:ext uri="{FF2B5EF4-FFF2-40B4-BE49-F238E27FC236}">
                <a16:creationId xmlns:a16="http://schemas.microsoft.com/office/drawing/2014/main" id="{73C759A0-C3AE-4951-9EC9-07BD7F60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7" y="3170671"/>
            <a:ext cx="1310382" cy="13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DA1FB5-71E0-4D26-8330-B4408F4BA990}"/>
              </a:ext>
            </a:extLst>
          </p:cNvPr>
          <p:cNvSpPr txBox="1"/>
          <p:nvPr/>
        </p:nvSpPr>
        <p:spPr>
          <a:xfrm>
            <a:off x="3881760" y="3429000"/>
            <a:ext cx="702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Incentivare una crescita economica duratura, inclusiva e sostenibile, un’occupazione piena e produttiva e un lavoro libero e dignitoso per tutti.</a:t>
            </a:r>
          </a:p>
        </p:txBody>
      </p:sp>
      <p:pic>
        <p:nvPicPr>
          <p:cNvPr id="1028" name="Picture 4" descr="Agenda 2030 - Obiettivo n°9: imprese, innovazione e infrastrutture - HUB  Campus">
            <a:extLst>
              <a:ext uri="{FF2B5EF4-FFF2-40B4-BE49-F238E27FC236}">
                <a16:creationId xmlns:a16="http://schemas.microsoft.com/office/drawing/2014/main" id="{A41A51A0-3D7B-4EFD-A820-B69B96A2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8" y="4701788"/>
            <a:ext cx="1310381" cy="13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F2C856-4F39-44BA-BE2B-1DB0D48F6F79}"/>
              </a:ext>
            </a:extLst>
          </p:cNvPr>
          <p:cNvSpPr txBox="1"/>
          <p:nvPr/>
        </p:nvSpPr>
        <p:spPr>
          <a:xfrm>
            <a:off x="3881760" y="4918230"/>
            <a:ext cx="70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Costruire un’infrastruttura resiliente, promuovere l’industrializzazione inclusiva e sostenibile e sostenere l’innovazione.</a:t>
            </a:r>
          </a:p>
        </p:txBody>
      </p:sp>
    </p:spTree>
    <p:extLst>
      <p:ext uri="{BB962C8B-B14F-4D97-AF65-F5344CB8AC3E}">
        <p14:creationId xmlns:p14="http://schemas.microsoft.com/office/powerpoint/2010/main" val="113799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C404B5D-250F-4F9C-9131-802A1B6894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43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639568-A68A-4923-9BF5-B7980F3AB425}"/>
              </a:ext>
            </a:extLst>
          </p:cNvPr>
          <p:cNvSpPr txBox="1"/>
          <p:nvPr/>
        </p:nvSpPr>
        <p:spPr>
          <a:xfrm>
            <a:off x="5542671" y="492369"/>
            <a:ext cx="5514535" cy="223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oma,14/11/2021 casa Andrea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Bonsai con monete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denaro fa la felicità quando il mondo respira…                                                               Dobbiamo scollegare la crescita economica dalla degradazione ambientale con programmi relativi alla produzione e al consumo sostenibile.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26D3D26-61E5-4B40-B50A-97F1706E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2" y="3123597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A291CC-5460-4755-819E-AFC366CA354D}"/>
              </a:ext>
            </a:extLst>
          </p:cNvPr>
          <p:cNvSpPr txBox="1"/>
          <p:nvPr/>
        </p:nvSpPr>
        <p:spPr>
          <a:xfrm>
            <a:off x="6912358" y="3026552"/>
            <a:ext cx="4560314" cy="147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crescita economica non può avvenire a scapito dell’ambiente.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Promozione di una crescita sostenibile e di una economia sempre verde.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8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B3B2ED-5533-43B0-BCD4-A312D525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525" y="655193"/>
            <a:ext cx="4877844" cy="331004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Roma,14/11/2021 casa Andrea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schiavitù è lo sfruttamento da parte di pochi del lavoro di molti… Il lavoro forzato deve essere contrastato e i fenomeni della schiavitù moderna e della tratta di esseri devono essere sradicati.</a:t>
            </a: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C72D87-8D72-42AF-ABD2-FC5C7549A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025" cy="6858000"/>
          </a:xfrm>
          <a:prstGeom prst="rect">
            <a:avLst/>
          </a:prstGeom>
        </p:spPr>
      </p:pic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899FB57-44FC-4770-9D4F-ABFDA539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21" y="3785616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0146A1-32DE-4905-8379-3F876B9D24B9}"/>
              </a:ext>
            </a:extLst>
          </p:cNvPr>
          <p:cNvSpPr txBox="1"/>
          <p:nvPr/>
        </p:nvSpPr>
        <p:spPr>
          <a:xfrm>
            <a:off x="7810981" y="3752691"/>
            <a:ext cx="3652658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Prendere provvedimenti immediati per sradicare il lavoro forzato ed eliminare le peggiori forme di lavoro minorile in ogni sua forma.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7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78828-BCB4-4FC5-A563-2F547B5C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85" y="1136694"/>
            <a:ext cx="5343989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Roma,14/11/2021 casa Andrea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e matita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dovrebbero avere un libro da leggere……perché studiare sia un diritto di ogni bambino sulla terra, perché ogni bambino non abbia soltanto la fame che è quella che gli urla il suo corpo, ma abbia la possibilità di sfamare ciò che la mente gli richiede.</a:t>
            </a: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181082-E079-47D0-A2ED-7E629EFCF7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1764" cy="6858000"/>
          </a:xfrm>
          <a:prstGeom prst="rect">
            <a:avLst/>
          </a:prstGeom>
        </p:spPr>
      </p:pic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6BCC62E-935C-43BC-8642-E81B1059B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85" y="4207872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6E0157D-6AC3-4BDA-8FDB-6F5006C2B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2" y="5252899"/>
            <a:ext cx="787400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EE5796-2134-4C35-A44F-D31EA6EBDDCA}"/>
              </a:ext>
            </a:extLst>
          </p:cNvPr>
          <p:cNvSpPr txBox="1"/>
          <p:nvPr/>
        </p:nvSpPr>
        <p:spPr>
          <a:xfrm>
            <a:off x="7651958" y="4207872"/>
            <a:ext cx="3805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Ridurre entro il 2030 la quota di giovani disoccupati e al di fuori di ogni ciclo di studio o formazione.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2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EB2AB4F-DC1F-4A9C-AFCF-504A0257B2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72555" cy="68580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6188D7-C655-48B0-A183-1E9402C17B8E}"/>
              </a:ext>
            </a:extLst>
          </p:cNvPr>
          <p:cNvSpPr txBox="1"/>
          <p:nvPr/>
        </p:nvSpPr>
        <p:spPr>
          <a:xfrm>
            <a:off x="5875608" y="849457"/>
            <a:ext cx="5272555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ma,14/11/2021 casa Andrea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Brocca con acqua e bicchiere vuoto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classe non è acqua e l’acqua non deve fare distinzione di classe.                           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L’acqua deve essere di tutti e tutti devono poter bere senza la paura di un sorso in più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2CF227-5330-4C51-AB4A-A2CFBA853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83" y="3428999"/>
            <a:ext cx="1377950" cy="13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31A5112-6ABF-4378-AD33-60130199B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20" y="4465954"/>
            <a:ext cx="688975" cy="681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2B2E29-C770-4980-9A82-84C348109252}"/>
              </a:ext>
            </a:extLst>
          </p:cNvPr>
          <p:cNvSpPr txBox="1"/>
          <p:nvPr/>
        </p:nvSpPr>
        <p:spPr>
          <a:xfrm>
            <a:off x="7379208" y="3428999"/>
            <a:ext cx="3648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Sviluppo di infrastrutture che possano garantire la fruizione delle risorse idriche a tutti i popoli.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4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9B707-A4E9-4AEB-B245-550BAB22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37" y="349572"/>
            <a:ext cx="5398718" cy="367291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Roma,14/11/2021 casa Andrea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con telefono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tecnologia non esiste industrializzazione, senza industrializzazione non esiste sviluppo…… In molti paesi in via di sviluppo, energia elettrica e tecnologia dell’informazione e della comunicazione sono ancora praticamente inesistenti e influiscono sulla crescita economica.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229448-9C31-4C8F-888E-A3E93C4E6A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8718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396BD2-95E4-4315-925B-896ECFDC25DC}"/>
              </a:ext>
            </a:extLst>
          </p:cNvPr>
          <p:cNvSpPr txBox="1"/>
          <p:nvPr/>
        </p:nvSpPr>
        <p:spPr>
          <a:xfrm>
            <a:off x="5937337" y="3573638"/>
            <a:ext cx="6094476" cy="102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 di un mondo dove la ricchezza sia di tutti, dove i ragazzi di tutto il mondo possano possedere la tecnologia per poter comunicare per un futuro illuminato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B3ABAD-3A6D-49DE-918F-BBC79BCB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3" y="4895850"/>
            <a:ext cx="1363980" cy="136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36D42E-B874-41AF-8EE6-FDE3038BB8BE}"/>
              </a:ext>
            </a:extLst>
          </p:cNvPr>
          <p:cNvSpPr txBox="1"/>
          <p:nvPr/>
        </p:nvSpPr>
        <p:spPr>
          <a:xfrm>
            <a:off x="7449144" y="4782502"/>
            <a:ext cx="4386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 sviluppo tecnologico, la ricerca e l’innovazione dovranno essere sostenuti in particolare nei paesi in via di sviluppo e dovrà essere semplice e diffuso l’accesso ad Internet.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189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474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CIDFont+F4</vt:lpstr>
      <vt:lpstr>CIDFont+F5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greco</dc:creator>
  <cp:lastModifiedBy>francesco greco</cp:lastModifiedBy>
  <cp:revision>6</cp:revision>
  <dcterms:created xsi:type="dcterms:W3CDTF">2021-11-14T17:16:13Z</dcterms:created>
  <dcterms:modified xsi:type="dcterms:W3CDTF">2021-11-21T22:25:47Z</dcterms:modified>
</cp:coreProperties>
</file>